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58" r:id="rId3"/>
    <p:sldId id="262" r:id="rId4"/>
    <p:sldId id="263" r:id="rId5"/>
    <p:sldId id="264" r:id="rId6"/>
    <p:sldId id="265" r:id="rId7"/>
    <p:sldId id="260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SHANT CHAVHAN" initials="DC" lastIdx="1" clrIdx="0">
    <p:extLst>
      <p:ext uri="{19B8F6BF-5375-455C-9EA6-DF929625EA0E}">
        <p15:presenceInfo xmlns:p15="http://schemas.microsoft.com/office/powerpoint/2012/main" userId="76e1f88bad5c7c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/>
            <a:t>Analyze Hotel &amp; resort booking performance.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dirty="0"/>
            <a:t>Understand cancellation behavior.</a:t>
          </a: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dirty="0"/>
            <a:t>Compare weekly and annual trends.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 custLinFactNeighborX="-43" custLinFactNeighborY="18462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/>
            <a:t>Data range</a:t>
          </a:r>
        </a:p>
        <a:p>
          <a:endParaRPr lang="en-US" dirty="0"/>
        </a:p>
        <a:p>
          <a:endParaRPr lang="en-US" dirty="0"/>
        </a:p>
        <a:p>
          <a:r>
            <a:rPr lang="en-US" dirty="0"/>
            <a:t>2015-2017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dirty="0"/>
            <a:t>Total bookings</a:t>
          </a:r>
        </a:p>
        <a:p>
          <a:pPr>
            <a:defRPr cap="all"/>
          </a:pPr>
          <a:endParaRPr lang="en-US" dirty="0"/>
        </a:p>
        <a:p>
          <a:pPr>
            <a:defRPr cap="all"/>
          </a:pPr>
          <a:r>
            <a:rPr lang="en-US" dirty="0"/>
            <a:t>119,390</a:t>
          </a: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dirty="0"/>
            <a:t>Total revenue</a:t>
          </a:r>
        </a:p>
        <a:p>
          <a:pPr>
            <a:defRPr cap="all"/>
          </a:pPr>
          <a:endParaRPr lang="en-US" dirty="0"/>
        </a:p>
        <a:p>
          <a:pPr>
            <a:defRPr cap="all"/>
          </a:pPr>
          <a:r>
            <a:rPr lang="en-US" dirty="0"/>
            <a:t>25.99 Million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 custLinFactNeighborX="-490" custLinFactNeighborY="864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dirty="0"/>
            <a:t>Resort hotel</a:t>
          </a:r>
        </a:p>
        <a:p>
          <a:r>
            <a:rPr lang="en-US" dirty="0"/>
            <a:t>Bookings –       40,060</a:t>
          </a:r>
        </a:p>
        <a:p>
          <a:r>
            <a:rPr lang="en-US" dirty="0"/>
            <a:t>Cancellation – 11,122</a:t>
          </a:r>
        </a:p>
        <a:p>
          <a:pPr>
            <a:defRPr cap="all"/>
          </a:pPr>
          <a:endParaRPr lang="en-US" dirty="0"/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/>
            <a:t>City hotel</a:t>
          </a:r>
        </a:p>
        <a:p>
          <a:r>
            <a:rPr lang="en-US" dirty="0"/>
            <a:t>Bookings –        79,330</a:t>
          </a:r>
        </a:p>
        <a:p>
          <a:r>
            <a:rPr lang="en-US" dirty="0"/>
            <a:t>Cancellations – 33,102</a:t>
          </a:r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2" custLinFactNeighborX="-490" custLinFactNeighborY="864"/>
      <dgm:spPr/>
    </dgm:pt>
    <dgm:pt modelId="{BBA91679-4684-4A04-8AEB-03038C78A75C}" type="pres">
      <dgm:prSet presAssocID="{9C64CC83-643C-4E12-8F97-BC19DC031190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2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2"/>
      <dgm:spPr/>
    </dgm:pt>
    <dgm:pt modelId="{975C752B-C37A-4BA6-A3AE-2202A141404A}" type="pres">
      <dgm:prSet presAssocID="{EF449C32-A7AE-4099-9E9B-9E2F736A89CE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/>
            <a:t>Highest Booking Month</a:t>
          </a:r>
        </a:p>
        <a:p>
          <a:endParaRPr lang="en-US" dirty="0"/>
        </a:p>
        <a:p>
          <a:r>
            <a:rPr lang="en-US" dirty="0"/>
            <a:t>AUGUST (13,877 BOOKINGS)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dirty="0"/>
            <a:t>Peak Season</a:t>
          </a:r>
        </a:p>
        <a:p>
          <a:pPr>
            <a:defRPr cap="all"/>
          </a:pPr>
          <a:endParaRPr lang="en-US" dirty="0"/>
        </a:p>
        <a:p>
          <a:pPr>
            <a:defRPr cap="all"/>
          </a:pPr>
          <a:endParaRPr lang="en-US" dirty="0"/>
        </a:p>
        <a:p>
          <a:pPr>
            <a:defRPr cap="all"/>
          </a:pPr>
          <a:r>
            <a:rPr lang="en-US" dirty="0" err="1"/>
            <a:t>JuLY</a:t>
          </a:r>
          <a:r>
            <a:rPr lang="en-US" dirty="0"/>
            <a:t> &amp; </a:t>
          </a:r>
          <a:r>
            <a:rPr lang="en-US" dirty="0" err="1"/>
            <a:t>auGUST</a:t>
          </a:r>
          <a:endParaRPr lang="en-US" dirty="0"/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dirty="0"/>
            <a:t>Lowest Booking</a:t>
          </a:r>
        </a:p>
        <a:p>
          <a:pPr>
            <a:defRPr cap="all"/>
          </a:pPr>
          <a:endParaRPr lang="en-US" dirty="0"/>
        </a:p>
        <a:p>
          <a:pPr>
            <a:defRPr cap="all"/>
          </a:pPr>
          <a:r>
            <a:rPr lang="en-US" dirty="0"/>
            <a:t>January &amp; December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 custLinFactNeighborX="-490" custLinFactNeighborY="864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 custLinFactNeighborX="145" custLinFactNeighborY="-21538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/>
            <a:t>JUNE</a:t>
          </a:r>
        </a:p>
        <a:p>
          <a:pPr>
            <a:defRPr cap="all"/>
          </a:pPr>
          <a:endParaRPr lang="en-US" dirty="0"/>
        </a:p>
        <a:p>
          <a:pPr>
            <a:defRPr cap="all"/>
          </a:pPr>
          <a:r>
            <a:rPr lang="en-US" dirty="0"/>
            <a:t>41.45%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dirty="0"/>
            <a:t>APRIL</a:t>
          </a:r>
        </a:p>
        <a:p>
          <a:pPr>
            <a:defRPr cap="all"/>
          </a:pPr>
          <a:endParaRPr lang="en-US" dirty="0"/>
        </a:p>
        <a:p>
          <a:pPr>
            <a:defRPr cap="all"/>
          </a:pPr>
          <a:r>
            <a:rPr lang="en-US" dirty="0"/>
            <a:t>40.79%</a:t>
          </a: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dirty="0"/>
            <a:t>May</a:t>
          </a:r>
        </a:p>
        <a:p>
          <a:pPr>
            <a:defRPr cap="all"/>
          </a:pPr>
          <a:endParaRPr lang="en-US" dirty="0"/>
        </a:p>
        <a:p>
          <a:pPr>
            <a:defRPr cap="all"/>
          </a:pPr>
          <a:r>
            <a:rPr lang="en-US" dirty="0"/>
            <a:t>39.66%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9E1AEA-2245-4FD2-BBE0-38EB4A18A801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483ADE-EBFE-4D4B-8E40-4D7073D7D046}">
      <dgm:prSet phldrT="[Text]" phldr="0"/>
      <dgm:spPr/>
      <dgm:t>
        <a:bodyPr/>
        <a:lstStyle/>
        <a:p>
          <a:r>
            <a:rPr lang="en-US" dirty="0"/>
            <a:t>City Hotel get </a:t>
          </a:r>
          <a:r>
            <a:rPr lang="en-US" b="1" dirty="0"/>
            <a:t>Higher Bookings</a:t>
          </a:r>
          <a:endParaRPr lang="en-IN" b="1" dirty="0"/>
        </a:p>
      </dgm:t>
    </dgm:pt>
    <dgm:pt modelId="{01750265-400B-4E4B-A756-7E897D93FFD8}" type="parTrans" cxnId="{033262E0-E2FE-490E-AEA3-5E31BF32686B}">
      <dgm:prSet/>
      <dgm:spPr/>
      <dgm:t>
        <a:bodyPr/>
        <a:lstStyle/>
        <a:p>
          <a:endParaRPr lang="en-IN"/>
        </a:p>
      </dgm:t>
    </dgm:pt>
    <dgm:pt modelId="{C7793FB3-38E5-4904-A14C-C7C8BFB984D1}" type="sibTrans" cxnId="{033262E0-E2FE-490E-AEA3-5E31BF32686B}">
      <dgm:prSet/>
      <dgm:spPr/>
      <dgm:t>
        <a:bodyPr/>
        <a:lstStyle/>
        <a:p>
          <a:endParaRPr lang="en-IN"/>
        </a:p>
      </dgm:t>
    </dgm:pt>
    <dgm:pt modelId="{68BEEE47-CE63-4475-9AA7-5005095C2C9B}">
      <dgm:prSet phldrT="[Text]" phldr="0"/>
      <dgm:spPr/>
      <dgm:t>
        <a:bodyPr/>
        <a:lstStyle/>
        <a:p>
          <a:r>
            <a:rPr lang="en-US" dirty="0"/>
            <a:t>2</a:t>
          </a:r>
          <a:endParaRPr lang="en-IN" dirty="0"/>
        </a:p>
      </dgm:t>
    </dgm:pt>
    <dgm:pt modelId="{320CEA5A-8342-4398-96C0-3A753B04E6BC}" type="parTrans" cxnId="{39A0FC37-181A-4FE3-9739-244A14D3F15B}">
      <dgm:prSet/>
      <dgm:spPr/>
      <dgm:t>
        <a:bodyPr/>
        <a:lstStyle/>
        <a:p>
          <a:endParaRPr lang="en-IN"/>
        </a:p>
      </dgm:t>
    </dgm:pt>
    <dgm:pt modelId="{D0B8B519-EA16-4A37-B9BC-04D370591057}" type="sibTrans" cxnId="{39A0FC37-181A-4FE3-9739-244A14D3F15B}">
      <dgm:prSet/>
      <dgm:spPr/>
      <dgm:t>
        <a:bodyPr/>
        <a:lstStyle/>
        <a:p>
          <a:endParaRPr lang="en-IN"/>
        </a:p>
      </dgm:t>
    </dgm:pt>
    <dgm:pt modelId="{9F16E3BF-05EB-4203-81F5-602EC403D6FB}">
      <dgm:prSet phldrT="[Text]" phldr="0"/>
      <dgm:spPr/>
      <dgm:t>
        <a:bodyPr/>
        <a:lstStyle/>
        <a:p>
          <a:r>
            <a:rPr lang="en-US" dirty="0"/>
            <a:t>City Hotel Also have </a:t>
          </a:r>
          <a:r>
            <a:rPr lang="en-US" b="1" dirty="0"/>
            <a:t>Higher Cancellation</a:t>
          </a:r>
          <a:endParaRPr lang="en-IN" b="1" dirty="0"/>
        </a:p>
      </dgm:t>
    </dgm:pt>
    <dgm:pt modelId="{20F63167-0452-4309-B014-CF306DD8C776}" type="parTrans" cxnId="{4FB95279-E211-44D3-A732-81EAC1792ECE}">
      <dgm:prSet/>
      <dgm:spPr/>
      <dgm:t>
        <a:bodyPr/>
        <a:lstStyle/>
        <a:p>
          <a:endParaRPr lang="en-IN"/>
        </a:p>
      </dgm:t>
    </dgm:pt>
    <dgm:pt modelId="{4998406B-F5F0-4A85-A01D-ABE7B05D6482}" type="sibTrans" cxnId="{4FB95279-E211-44D3-A732-81EAC1792ECE}">
      <dgm:prSet/>
      <dgm:spPr/>
      <dgm:t>
        <a:bodyPr/>
        <a:lstStyle/>
        <a:p>
          <a:endParaRPr lang="en-IN"/>
        </a:p>
      </dgm:t>
    </dgm:pt>
    <dgm:pt modelId="{7F355DFC-9FDF-4F6C-A63B-B90127C25682}">
      <dgm:prSet phldrT="[Text]" phldr="0"/>
      <dgm:spPr/>
      <dgm:t>
        <a:bodyPr/>
        <a:lstStyle/>
        <a:p>
          <a:r>
            <a:rPr lang="en-US" dirty="0"/>
            <a:t>3</a:t>
          </a:r>
          <a:endParaRPr lang="en-IN" dirty="0"/>
        </a:p>
      </dgm:t>
    </dgm:pt>
    <dgm:pt modelId="{A3B22079-F1B7-4757-A810-D55D71176DE5}" type="parTrans" cxnId="{2832E90B-CCE4-4F7B-B15B-6FFDA3281250}">
      <dgm:prSet/>
      <dgm:spPr/>
      <dgm:t>
        <a:bodyPr/>
        <a:lstStyle/>
        <a:p>
          <a:endParaRPr lang="en-IN"/>
        </a:p>
      </dgm:t>
    </dgm:pt>
    <dgm:pt modelId="{C7DD4115-CFC8-4542-BBD0-A5A5DA23A117}" type="sibTrans" cxnId="{2832E90B-CCE4-4F7B-B15B-6FFDA3281250}">
      <dgm:prSet/>
      <dgm:spPr/>
      <dgm:t>
        <a:bodyPr/>
        <a:lstStyle/>
        <a:p>
          <a:endParaRPr lang="en-IN"/>
        </a:p>
      </dgm:t>
    </dgm:pt>
    <dgm:pt modelId="{AFDB254A-F458-44C5-A75E-49A9C150E235}">
      <dgm:prSet phldrT="[Text]" phldr="0"/>
      <dgm:spPr/>
      <dgm:t>
        <a:bodyPr/>
        <a:lstStyle/>
        <a:p>
          <a:r>
            <a:rPr lang="en-US" dirty="0"/>
            <a:t>Resort have more </a:t>
          </a:r>
          <a:r>
            <a:rPr lang="en-US" b="1" dirty="0"/>
            <a:t>Stable Booking Behavior</a:t>
          </a:r>
          <a:endParaRPr lang="en-IN" b="1" dirty="0"/>
        </a:p>
      </dgm:t>
    </dgm:pt>
    <dgm:pt modelId="{07301913-2245-427A-B6C2-F1BF93B8A5BC}" type="parTrans" cxnId="{65CA234E-D48F-4A69-8B17-D09F42564870}">
      <dgm:prSet/>
      <dgm:spPr/>
      <dgm:t>
        <a:bodyPr/>
        <a:lstStyle/>
        <a:p>
          <a:endParaRPr lang="en-IN"/>
        </a:p>
      </dgm:t>
    </dgm:pt>
    <dgm:pt modelId="{C254E502-CB8D-4E55-8A5A-1E2DE2AFBE1B}" type="sibTrans" cxnId="{65CA234E-D48F-4A69-8B17-D09F42564870}">
      <dgm:prSet/>
      <dgm:spPr/>
      <dgm:t>
        <a:bodyPr/>
        <a:lstStyle/>
        <a:p>
          <a:endParaRPr lang="en-IN"/>
        </a:p>
      </dgm:t>
    </dgm:pt>
    <dgm:pt modelId="{4949772E-2754-49D7-821A-034D5FF88ED6}">
      <dgm:prSet phldrT="[Text]" phldr="0"/>
      <dgm:spPr/>
      <dgm:t>
        <a:bodyPr/>
        <a:lstStyle/>
        <a:p>
          <a:r>
            <a:rPr lang="en-US" dirty="0"/>
            <a:t>1</a:t>
          </a:r>
          <a:endParaRPr lang="en-IN" dirty="0"/>
        </a:p>
      </dgm:t>
    </dgm:pt>
    <dgm:pt modelId="{BE45B26B-9428-434C-92E9-1A01F1915F4C}" type="sibTrans" cxnId="{6E58E556-4777-450B-B72B-6E8FD505FD56}">
      <dgm:prSet/>
      <dgm:spPr/>
      <dgm:t>
        <a:bodyPr/>
        <a:lstStyle/>
        <a:p>
          <a:endParaRPr lang="en-IN"/>
        </a:p>
      </dgm:t>
    </dgm:pt>
    <dgm:pt modelId="{A1FD883B-6926-4240-8ACA-E3CAABA3623A}" type="parTrans" cxnId="{6E58E556-4777-450B-B72B-6E8FD505FD56}">
      <dgm:prSet/>
      <dgm:spPr/>
      <dgm:t>
        <a:bodyPr/>
        <a:lstStyle/>
        <a:p>
          <a:endParaRPr lang="en-IN"/>
        </a:p>
      </dgm:t>
    </dgm:pt>
    <dgm:pt modelId="{146A9071-BFEB-44DD-94DF-F6B15B26723F}" type="pres">
      <dgm:prSet presAssocID="{689E1AEA-2245-4FD2-BBE0-38EB4A18A801}" presName="Name0" presStyleCnt="0">
        <dgm:presLayoutVars>
          <dgm:chMax/>
          <dgm:chPref/>
          <dgm:dir/>
        </dgm:presLayoutVars>
      </dgm:prSet>
      <dgm:spPr/>
    </dgm:pt>
    <dgm:pt modelId="{2AE9A245-582D-4424-9275-2219595D1491}" type="pres">
      <dgm:prSet presAssocID="{4949772E-2754-49D7-821A-034D5FF88ED6}" presName="parenttextcomposite" presStyleCnt="0"/>
      <dgm:spPr/>
    </dgm:pt>
    <dgm:pt modelId="{084C113C-23F4-4BD2-B8FA-721BCCF699B4}" type="pres">
      <dgm:prSet presAssocID="{4949772E-2754-49D7-821A-034D5FF88ED6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6F587940-BA60-4912-B43C-C40F58252002}" type="pres">
      <dgm:prSet presAssocID="{4949772E-2754-49D7-821A-034D5FF88ED6}" presName="composite" presStyleCnt="0"/>
      <dgm:spPr/>
    </dgm:pt>
    <dgm:pt modelId="{9BFD6A4D-9E35-4A33-891E-35CA63168F55}" type="pres">
      <dgm:prSet presAssocID="{4949772E-2754-49D7-821A-034D5FF88ED6}" presName="chevron1" presStyleLbl="alignNode1" presStyleIdx="0" presStyleCnt="21"/>
      <dgm:spPr/>
    </dgm:pt>
    <dgm:pt modelId="{CCF389BD-68FA-43CE-B2A2-C121E31204C1}" type="pres">
      <dgm:prSet presAssocID="{4949772E-2754-49D7-821A-034D5FF88ED6}" presName="chevron2" presStyleLbl="alignNode1" presStyleIdx="1" presStyleCnt="21"/>
      <dgm:spPr/>
    </dgm:pt>
    <dgm:pt modelId="{24A3D889-672B-4306-85F1-754C1CCDF729}" type="pres">
      <dgm:prSet presAssocID="{4949772E-2754-49D7-821A-034D5FF88ED6}" presName="chevron3" presStyleLbl="alignNode1" presStyleIdx="2" presStyleCnt="21"/>
      <dgm:spPr/>
    </dgm:pt>
    <dgm:pt modelId="{BE5612F7-6041-4C4C-B7A8-8ABAC9858694}" type="pres">
      <dgm:prSet presAssocID="{4949772E-2754-49D7-821A-034D5FF88ED6}" presName="chevron4" presStyleLbl="alignNode1" presStyleIdx="3" presStyleCnt="21"/>
      <dgm:spPr/>
    </dgm:pt>
    <dgm:pt modelId="{0E06F95C-7096-488B-A45F-D3E45DBFF6F6}" type="pres">
      <dgm:prSet presAssocID="{4949772E-2754-49D7-821A-034D5FF88ED6}" presName="chevron5" presStyleLbl="alignNode1" presStyleIdx="4" presStyleCnt="21"/>
      <dgm:spPr/>
    </dgm:pt>
    <dgm:pt modelId="{F91FB6DA-8E94-426A-A56C-9A3BFD93AE5A}" type="pres">
      <dgm:prSet presAssocID="{4949772E-2754-49D7-821A-034D5FF88ED6}" presName="chevron6" presStyleLbl="alignNode1" presStyleIdx="5" presStyleCnt="21"/>
      <dgm:spPr/>
    </dgm:pt>
    <dgm:pt modelId="{92A974F6-63D3-445A-80FF-A03B2CEE63E2}" type="pres">
      <dgm:prSet presAssocID="{4949772E-2754-49D7-821A-034D5FF88ED6}" presName="chevron7" presStyleLbl="alignNode1" presStyleIdx="6" presStyleCnt="21"/>
      <dgm:spPr/>
    </dgm:pt>
    <dgm:pt modelId="{221CA0D2-C20A-4F74-872E-9C8B23897B16}" type="pres">
      <dgm:prSet presAssocID="{4949772E-2754-49D7-821A-034D5FF88ED6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</dgm:pt>
    <dgm:pt modelId="{7881C090-4730-4680-80C6-168211C52EF5}" type="pres">
      <dgm:prSet presAssocID="{BE45B26B-9428-434C-92E9-1A01F1915F4C}" presName="sibTrans" presStyleCnt="0"/>
      <dgm:spPr/>
    </dgm:pt>
    <dgm:pt modelId="{DD078745-2A26-4969-A600-B658D6D6E5E5}" type="pres">
      <dgm:prSet presAssocID="{68BEEE47-CE63-4475-9AA7-5005095C2C9B}" presName="parenttextcomposite" presStyleCnt="0"/>
      <dgm:spPr/>
    </dgm:pt>
    <dgm:pt modelId="{CEEEEC26-F868-4B68-9BD6-7E2FE6C29C1A}" type="pres">
      <dgm:prSet presAssocID="{68BEEE47-CE63-4475-9AA7-5005095C2C9B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481ABE28-5A46-42A9-B1CF-D619B70F8C1A}" type="pres">
      <dgm:prSet presAssocID="{68BEEE47-CE63-4475-9AA7-5005095C2C9B}" presName="composite" presStyleCnt="0"/>
      <dgm:spPr/>
    </dgm:pt>
    <dgm:pt modelId="{BA1B7026-6DF2-4790-B5A4-0FD66CEA733D}" type="pres">
      <dgm:prSet presAssocID="{68BEEE47-CE63-4475-9AA7-5005095C2C9B}" presName="chevron1" presStyleLbl="alignNode1" presStyleIdx="7" presStyleCnt="21"/>
      <dgm:spPr/>
    </dgm:pt>
    <dgm:pt modelId="{62B85C12-5092-41E2-A7D9-B77E32A025CD}" type="pres">
      <dgm:prSet presAssocID="{68BEEE47-CE63-4475-9AA7-5005095C2C9B}" presName="chevron2" presStyleLbl="alignNode1" presStyleIdx="8" presStyleCnt="21"/>
      <dgm:spPr/>
    </dgm:pt>
    <dgm:pt modelId="{6149F9F7-BB51-43A6-875D-59A0956DB9B3}" type="pres">
      <dgm:prSet presAssocID="{68BEEE47-CE63-4475-9AA7-5005095C2C9B}" presName="chevron3" presStyleLbl="alignNode1" presStyleIdx="9" presStyleCnt="21"/>
      <dgm:spPr/>
    </dgm:pt>
    <dgm:pt modelId="{C74E0BA6-D63A-4A2A-94E1-F3D3C9A5174C}" type="pres">
      <dgm:prSet presAssocID="{68BEEE47-CE63-4475-9AA7-5005095C2C9B}" presName="chevron4" presStyleLbl="alignNode1" presStyleIdx="10" presStyleCnt="21"/>
      <dgm:spPr/>
    </dgm:pt>
    <dgm:pt modelId="{3FCBD6C6-EA78-4A3E-945A-AF8A2D450CDD}" type="pres">
      <dgm:prSet presAssocID="{68BEEE47-CE63-4475-9AA7-5005095C2C9B}" presName="chevron5" presStyleLbl="alignNode1" presStyleIdx="11" presStyleCnt="21"/>
      <dgm:spPr/>
    </dgm:pt>
    <dgm:pt modelId="{9576FD56-7D18-4BA7-90FB-6C7ADB62C532}" type="pres">
      <dgm:prSet presAssocID="{68BEEE47-CE63-4475-9AA7-5005095C2C9B}" presName="chevron6" presStyleLbl="alignNode1" presStyleIdx="12" presStyleCnt="21"/>
      <dgm:spPr/>
    </dgm:pt>
    <dgm:pt modelId="{0C0B625F-89EE-4C34-8AD4-B8369AAD86E6}" type="pres">
      <dgm:prSet presAssocID="{68BEEE47-CE63-4475-9AA7-5005095C2C9B}" presName="chevron7" presStyleLbl="alignNode1" presStyleIdx="13" presStyleCnt="21"/>
      <dgm:spPr/>
    </dgm:pt>
    <dgm:pt modelId="{47138C38-82A9-4028-9D97-40F5B4D7C109}" type="pres">
      <dgm:prSet presAssocID="{68BEEE47-CE63-4475-9AA7-5005095C2C9B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C400CCCE-7636-42A6-BE45-6DC82A8DBD50}" type="pres">
      <dgm:prSet presAssocID="{D0B8B519-EA16-4A37-B9BC-04D370591057}" presName="sibTrans" presStyleCnt="0"/>
      <dgm:spPr/>
    </dgm:pt>
    <dgm:pt modelId="{D2D0C6DE-D3C6-4599-BABB-7644DC225EBA}" type="pres">
      <dgm:prSet presAssocID="{7F355DFC-9FDF-4F6C-A63B-B90127C25682}" presName="parenttextcomposite" presStyleCnt="0"/>
      <dgm:spPr/>
    </dgm:pt>
    <dgm:pt modelId="{46940634-6159-4FBC-9EE0-6390A1EC44D1}" type="pres">
      <dgm:prSet presAssocID="{7F355DFC-9FDF-4F6C-A63B-B90127C25682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C948A1DA-E42B-44E0-8893-3DD206F5A0B3}" type="pres">
      <dgm:prSet presAssocID="{7F355DFC-9FDF-4F6C-A63B-B90127C25682}" presName="composite" presStyleCnt="0"/>
      <dgm:spPr/>
    </dgm:pt>
    <dgm:pt modelId="{C8CDF610-61C9-42F6-91B1-45487EC0FA02}" type="pres">
      <dgm:prSet presAssocID="{7F355DFC-9FDF-4F6C-A63B-B90127C25682}" presName="chevron1" presStyleLbl="alignNode1" presStyleIdx="14" presStyleCnt="21"/>
      <dgm:spPr/>
    </dgm:pt>
    <dgm:pt modelId="{C65C3D63-5CAF-4BC9-A4C2-D8546C15801E}" type="pres">
      <dgm:prSet presAssocID="{7F355DFC-9FDF-4F6C-A63B-B90127C25682}" presName="chevron2" presStyleLbl="alignNode1" presStyleIdx="15" presStyleCnt="21"/>
      <dgm:spPr/>
    </dgm:pt>
    <dgm:pt modelId="{929A2658-BB7D-4D1F-AC8E-80828CF873F7}" type="pres">
      <dgm:prSet presAssocID="{7F355DFC-9FDF-4F6C-A63B-B90127C25682}" presName="chevron3" presStyleLbl="alignNode1" presStyleIdx="16" presStyleCnt="21"/>
      <dgm:spPr/>
    </dgm:pt>
    <dgm:pt modelId="{90F68943-0985-4C53-8DF2-914622D9A6E5}" type="pres">
      <dgm:prSet presAssocID="{7F355DFC-9FDF-4F6C-A63B-B90127C25682}" presName="chevron4" presStyleLbl="alignNode1" presStyleIdx="17" presStyleCnt="21"/>
      <dgm:spPr/>
    </dgm:pt>
    <dgm:pt modelId="{76B2797F-0500-46CC-B8CE-43D2BF986DED}" type="pres">
      <dgm:prSet presAssocID="{7F355DFC-9FDF-4F6C-A63B-B90127C25682}" presName="chevron5" presStyleLbl="alignNode1" presStyleIdx="18" presStyleCnt="21"/>
      <dgm:spPr/>
    </dgm:pt>
    <dgm:pt modelId="{E5440330-8C44-4E46-921F-F0CA175D7B53}" type="pres">
      <dgm:prSet presAssocID="{7F355DFC-9FDF-4F6C-A63B-B90127C25682}" presName="chevron6" presStyleLbl="alignNode1" presStyleIdx="19" presStyleCnt="21"/>
      <dgm:spPr/>
    </dgm:pt>
    <dgm:pt modelId="{322CA908-A22C-422D-B330-F7EAF115B98A}" type="pres">
      <dgm:prSet presAssocID="{7F355DFC-9FDF-4F6C-A63B-B90127C25682}" presName="chevron7" presStyleLbl="alignNode1" presStyleIdx="20" presStyleCnt="21"/>
      <dgm:spPr/>
    </dgm:pt>
    <dgm:pt modelId="{BA0E176A-389B-4325-B7DF-4C054F44BDD4}" type="pres">
      <dgm:prSet presAssocID="{7F355DFC-9FDF-4F6C-A63B-B90127C25682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2832E90B-CCE4-4F7B-B15B-6FFDA3281250}" srcId="{689E1AEA-2245-4FD2-BBE0-38EB4A18A801}" destId="{7F355DFC-9FDF-4F6C-A63B-B90127C25682}" srcOrd="2" destOrd="0" parTransId="{A3B22079-F1B7-4757-A810-D55D71176DE5}" sibTransId="{C7DD4115-CFC8-4542-BBD0-A5A5DA23A117}"/>
    <dgm:cxn modelId="{39A0FC37-181A-4FE3-9739-244A14D3F15B}" srcId="{689E1AEA-2245-4FD2-BBE0-38EB4A18A801}" destId="{68BEEE47-CE63-4475-9AA7-5005095C2C9B}" srcOrd="1" destOrd="0" parTransId="{320CEA5A-8342-4398-96C0-3A753B04E6BC}" sibTransId="{D0B8B519-EA16-4A37-B9BC-04D370591057}"/>
    <dgm:cxn modelId="{010C9C3A-BEDA-401C-A6BF-B8BE7B02CC7D}" type="presOf" srcId="{689E1AEA-2245-4FD2-BBE0-38EB4A18A801}" destId="{146A9071-BFEB-44DD-94DF-F6B15B26723F}" srcOrd="0" destOrd="0" presId="urn:microsoft.com/office/officeart/2008/layout/VerticalAccentList"/>
    <dgm:cxn modelId="{CCC84E3B-D62C-46DB-B83E-F9FD118C5B91}" type="presOf" srcId="{68BEEE47-CE63-4475-9AA7-5005095C2C9B}" destId="{CEEEEC26-F868-4B68-9BD6-7E2FE6C29C1A}" srcOrd="0" destOrd="0" presId="urn:microsoft.com/office/officeart/2008/layout/VerticalAccentList"/>
    <dgm:cxn modelId="{30FC0B5B-0882-47C5-BA90-30F55FD8A305}" type="presOf" srcId="{AFDB254A-F458-44C5-A75E-49A9C150E235}" destId="{BA0E176A-389B-4325-B7DF-4C054F44BDD4}" srcOrd="0" destOrd="0" presId="urn:microsoft.com/office/officeart/2008/layout/VerticalAccentList"/>
    <dgm:cxn modelId="{65CA234E-D48F-4A69-8B17-D09F42564870}" srcId="{7F355DFC-9FDF-4F6C-A63B-B90127C25682}" destId="{AFDB254A-F458-44C5-A75E-49A9C150E235}" srcOrd="0" destOrd="0" parTransId="{07301913-2245-427A-B6C2-F1BF93B8A5BC}" sibTransId="{C254E502-CB8D-4E55-8A5A-1E2DE2AFBE1B}"/>
    <dgm:cxn modelId="{6E58E556-4777-450B-B72B-6E8FD505FD56}" srcId="{689E1AEA-2245-4FD2-BBE0-38EB4A18A801}" destId="{4949772E-2754-49D7-821A-034D5FF88ED6}" srcOrd="0" destOrd="0" parTransId="{A1FD883B-6926-4240-8ACA-E3CAABA3623A}" sibTransId="{BE45B26B-9428-434C-92E9-1A01F1915F4C}"/>
    <dgm:cxn modelId="{4FB95279-E211-44D3-A732-81EAC1792ECE}" srcId="{68BEEE47-CE63-4475-9AA7-5005095C2C9B}" destId="{9F16E3BF-05EB-4203-81F5-602EC403D6FB}" srcOrd="0" destOrd="0" parTransId="{20F63167-0452-4309-B014-CF306DD8C776}" sibTransId="{4998406B-F5F0-4A85-A01D-ABE7B05D6482}"/>
    <dgm:cxn modelId="{31846F7F-6932-4853-AF46-20958C6EBCEE}" type="presOf" srcId="{7F355DFC-9FDF-4F6C-A63B-B90127C25682}" destId="{46940634-6159-4FBC-9EE0-6390A1EC44D1}" srcOrd="0" destOrd="0" presId="urn:microsoft.com/office/officeart/2008/layout/VerticalAccentList"/>
    <dgm:cxn modelId="{0E7C219E-3A0F-4B21-81D7-0D8DE946FE77}" type="presOf" srcId="{AF483ADE-EBFE-4D4B-8E40-4D7073D7D046}" destId="{221CA0D2-C20A-4F74-872E-9C8B23897B16}" srcOrd="0" destOrd="0" presId="urn:microsoft.com/office/officeart/2008/layout/VerticalAccentList"/>
    <dgm:cxn modelId="{D42280AE-8760-4AB9-A602-17A8BBF2ADBE}" type="presOf" srcId="{9F16E3BF-05EB-4203-81F5-602EC403D6FB}" destId="{47138C38-82A9-4028-9D97-40F5B4D7C109}" srcOrd="0" destOrd="0" presId="urn:microsoft.com/office/officeart/2008/layout/VerticalAccentList"/>
    <dgm:cxn modelId="{033262E0-E2FE-490E-AEA3-5E31BF32686B}" srcId="{4949772E-2754-49D7-821A-034D5FF88ED6}" destId="{AF483ADE-EBFE-4D4B-8E40-4D7073D7D046}" srcOrd="0" destOrd="0" parTransId="{01750265-400B-4E4B-A756-7E897D93FFD8}" sibTransId="{C7793FB3-38E5-4904-A14C-C7C8BFB984D1}"/>
    <dgm:cxn modelId="{6391F3F3-DF04-4C19-81C9-585F3A637012}" type="presOf" srcId="{4949772E-2754-49D7-821A-034D5FF88ED6}" destId="{084C113C-23F4-4BD2-B8FA-721BCCF699B4}" srcOrd="0" destOrd="0" presId="urn:microsoft.com/office/officeart/2008/layout/VerticalAccentList"/>
    <dgm:cxn modelId="{437EEC5D-8E5F-474B-B9B0-72166C61091A}" type="presParOf" srcId="{146A9071-BFEB-44DD-94DF-F6B15B26723F}" destId="{2AE9A245-582D-4424-9275-2219595D1491}" srcOrd="0" destOrd="0" presId="urn:microsoft.com/office/officeart/2008/layout/VerticalAccentList"/>
    <dgm:cxn modelId="{2FC7425B-8AA6-4242-8D66-8885DE0AD651}" type="presParOf" srcId="{2AE9A245-582D-4424-9275-2219595D1491}" destId="{084C113C-23F4-4BD2-B8FA-721BCCF699B4}" srcOrd="0" destOrd="0" presId="urn:microsoft.com/office/officeart/2008/layout/VerticalAccentList"/>
    <dgm:cxn modelId="{E46B086F-BA53-4F6E-8779-B4096E244EE6}" type="presParOf" srcId="{146A9071-BFEB-44DD-94DF-F6B15B26723F}" destId="{6F587940-BA60-4912-B43C-C40F58252002}" srcOrd="1" destOrd="0" presId="urn:microsoft.com/office/officeart/2008/layout/VerticalAccentList"/>
    <dgm:cxn modelId="{E4A6C1CD-4899-46A3-89BA-B34EC6C05147}" type="presParOf" srcId="{6F587940-BA60-4912-B43C-C40F58252002}" destId="{9BFD6A4D-9E35-4A33-891E-35CA63168F55}" srcOrd="0" destOrd="0" presId="urn:microsoft.com/office/officeart/2008/layout/VerticalAccentList"/>
    <dgm:cxn modelId="{2B8832A1-61E9-49E4-A8B0-DC3EF4CE4043}" type="presParOf" srcId="{6F587940-BA60-4912-B43C-C40F58252002}" destId="{CCF389BD-68FA-43CE-B2A2-C121E31204C1}" srcOrd="1" destOrd="0" presId="urn:microsoft.com/office/officeart/2008/layout/VerticalAccentList"/>
    <dgm:cxn modelId="{C253CC4D-C521-4A55-B4B1-E3E69C84579C}" type="presParOf" srcId="{6F587940-BA60-4912-B43C-C40F58252002}" destId="{24A3D889-672B-4306-85F1-754C1CCDF729}" srcOrd="2" destOrd="0" presId="urn:microsoft.com/office/officeart/2008/layout/VerticalAccentList"/>
    <dgm:cxn modelId="{552816A1-1736-4C8F-8298-6913746E1470}" type="presParOf" srcId="{6F587940-BA60-4912-B43C-C40F58252002}" destId="{BE5612F7-6041-4C4C-B7A8-8ABAC9858694}" srcOrd="3" destOrd="0" presId="urn:microsoft.com/office/officeart/2008/layout/VerticalAccentList"/>
    <dgm:cxn modelId="{6144CAB4-BB11-4D1E-8485-B11BD98D604D}" type="presParOf" srcId="{6F587940-BA60-4912-B43C-C40F58252002}" destId="{0E06F95C-7096-488B-A45F-D3E45DBFF6F6}" srcOrd="4" destOrd="0" presId="urn:microsoft.com/office/officeart/2008/layout/VerticalAccentList"/>
    <dgm:cxn modelId="{E207315C-2684-457D-B432-E96E34EBACE5}" type="presParOf" srcId="{6F587940-BA60-4912-B43C-C40F58252002}" destId="{F91FB6DA-8E94-426A-A56C-9A3BFD93AE5A}" srcOrd="5" destOrd="0" presId="urn:microsoft.com/office/officeart/2008/layout/VerticalAccentList"/>
    <dgm:cxn modelId="{38CECA76-A954-47FC-9407-CCCF8F69EB04}" type="presParOf" srcId="{6F587940-BA60-4912-B43C-C40F58252002}" destId="{92A974F6-63D3-445A-80FF-A03B2CEE63E2}" srcOrd="6" destOrd="0" presId="urn:microsoft.com/office/officeart/2008/layout/VerticalAccentList"/>
    <dgm:cxn modelId="{C1628A5E-85F1-4EE8-8B46-603ABB9EA448}" type="presParOf" srcId="{6F587940-BA60-4912-B43C-C40F58252002}" destId="{221CA0D2-C20A-4F74-872E-9C8B23897B16}" srcOrd="7" destOrd="0" presId="urn:microsoft.com/office/officeart/2008/layout/VerticalAccentList"/>
    <dgm:cxn modelId="{1155CFE0-4E60-4623-9773-CF09DD5A09B3}" type="presParOf" srcId="{146A9071-BFEB-44DD-94DF-F6B15B26723F}" destId="{7881C090-4730-4680-80C6-168211C52EF5}" srcOrd="2" destOrd="0" presId="urn:microsoft.com/office/officeart/2008/layout/VerticalAccentList"/>
    <dgm:cxn modelId="{09A76D49-5A81-4D5F-A2CA-81C5DC3B7E5E}" type="presParOf" srcId="{146A9071-BFEB-44DD-94DF-F6B15B26723F}" destId="{DD078745-2A26-4969-A600-B658D6D6E5E5}" srcOrd="3" destOrd="0" presId="urn:microsoft.com/office/officeart/2008/layout/VerticalAccentList"/>
    <dgm:cxn modelId="{14251CBB-4B63-40A2-8506-63419F168A18}" type="presParOf" srcId="{DD078745-2A26-4969-A600-B658D6D6E5E5}" destId="{CEEEEC26-F868-4B68-9BD6-7E2FE6C29C1A}" srcOrd="0" destOrd="0" presId="urn:microsoft.com/office/officeart/2008/layout/VerticalAccentList"/>
    <dgm:cxn modelId="{CB47CBF8-3E94-46D8-B042-D9E67313D7D1}" type="presParOf" srcId="{146A9071-BFEB-44DD-94DF-F6B15B26723F}" destId="{481ABE28-5A46-42A9-B1CF-D619B70F8C1A}" srcOrd="4" destOrd="0" presId="urn:microsoft.com/office/officeart/2008/layout/VerticalAccentList"/>
    <dgm:cxn modelId="{7CBFCCE0-D466-4FED-B11C-7AD93AA304E4}" type="presParOf" srcId="{481ABE28-5A46-42A9-B1CF-D619B70F8C1A}" destId="{BA1B7026-6DF2-4790-B5A4-0FD66CEA733D}" srcOrd="0" destOrd="0" presId="urn:microsoft.com/office/officeart/2008/layout/VerticalAccentList"/>
    <dgm:cxn modelId="{85E193CA-6575-404A-AA05-2EEFC86D1D14}" type="presParOf" srcId="{481ABE28-5A46-42A9-B1CF-D619B70F8C1A}" destId="{62B85C12-5092-41E2-A7D9-B77E32A025CD}" srcOrd="1" destOrd="0" presId="urn:microsoft.com/office/officeart/2008/layout/VerticalAccentList"/>
    <dgm:cxn modelId="{8361149A-1E69-4765-8E7E-08EB856D3E5C}" type="presParOf" srcId="{481ABE28-5A46-42A9-B1CF-D619B70F8C1A}" destId="{6149F9F7-BB51-43A6-875D-59A0956DB9B3}" srcOrd="2" destOrd="0" presId="urn:microsoft.com/office/officeart/2008/layout/VerticalAccentList"/>
    <dgm:cxn modelId="{2D355A03-9490-4184-B056-EC4CD9162517}" type="presParOf" srcId="{481ABE28-5A46-42A9-B1CF-D619B70F8C1A}" destId="{C74E0BA6-D63A-4A2A-94E1-F3D3C9A5174C}" srcOrd="3" destOrd="0" presId="urn:microsoft.com/office/officeart/2008/layout/VerticalAccentList"/>
    <dgm:cxn modelId="{6ED723A9-1D6E-4F6D-B2EB-741EE54871E2}" type="presParOf" srcId="{481ABE28-5A46-42A9-B1CF-D619B70F8C1A}" destId="{3FCBD6C6-EA78-4A3E-945A-AF8A2D450CDD}" srcOrd="4" destOrd="0" presId="urn:microsoft.com/office/officeart/2008/layout/VerticalAccentList"/>
    <dgm:cxn modelId="{C6428577-33BA-43E4-9D80-C10655AA36DA}" type="presParOf" srcId="{481ABE28-5A46-42A9-B1CF-D619B70F8C1A}" destId="{9576FD56-7D18-4BA7-90FB-6C7ADB62C532}" srcOrd="5" destOrd="0" presId="urn:microsoft.com/office/officeart/2008/layout/VerticalAccentList"/>
    <dgm:cxn modelId="{F6B10105-F34C-4241-9B96-18A79CA93FC7}" type="presParOf" srcId="{481ABE28-5A46-42A9-B1CF-D619B70F8C1A}" destId="{0C0B625F-89EE-4C34-8AD4-B8369AAD86E6}" srcOrd="6" destOrd="0" presId="urn:microsoft.com/office/officeart/2008/layout/VerticalAccentList"/>
    <dgm:cxn modelId="{72D820F0-8DF5-4AB3-881B-8ECA432183BA}" type="presParOf" srcId="{481ABE28-5A46-42A9-B1CF-D619B70F8C1A}" destId="{47138C38-82A9-4028-9D97-40F5B4D7C109}" srcOrd="7" destOrd="0" presId="urn:microsoft.com/office/officeart/2008/layout/VerticalAccentList"/>
    <dgm:cxn modelId="{D8E2F6DC-1C3C-450D-8288-0E506096E485}" type="presParOf" srcId="{146A9071-BFEB-44DD-94DF-F6B15B26723F}" destId="{C400CCCE-7636-42A6-BE45-6DC82A8DBD50}" srcOrd="5" destOrd="0" presId="urn:microsoft.com/office/officeart/2008/layout/VerticalAccentList"/>
    <dgm:cxn modelId="{0523695F-8F30-4F5E-B75D-ECB203ED7D55}" type="presParOf" srcId="{146A9071-BFEB-44DD-94DF-F6B15B26723F}" destId="{D2D0C6DE-D3C6-4599-BABB-7644DC225EBA}" srcOrd="6" destOrd="0" presId="urn:microsoft.com/office/officeart/2008/layout/VerticalAccentList"/>
    <dgm:cxn modelId="{6593514C-2A40-4AE0-A0B0-3228C2495F85}" type="presParOf" srcId="{D2D0C6DE-D3C6-4599-BABB-7644DC225EBA}" destId="{46940634-6159-4FBC-9EE0-6390A1EC44D1}" srcOrd="0" destOrd="0" presId="urn:microsoft.com/office/officeart/2008/layout/VerticalAccentList"/>
    <dgm:cxn modelId="{98E8906C-85F1-4405-970E-813A51F94E5D}" type="presParOf" srcId="{146A9071-BFEB-44DD-94DF-F6B15B26723F}" destId="{C948A1DA-E42B-44E0-8893-3DD206F5A0B3}" srcOrd="7" destOrd="0" presId="urn:microsoft.com/office/officeart/2008/layout/VerticalAccentList"/>
    <dgm:cxn modelId="{9DC6A89A-321D-499B-9124-1F04756D69CB}" type="presParOf" srcId="{C948A1DA-E42B-44E0-8893-3DD206F5A0B3}" destId="{C8CDF610-61C9-42F6-91B1-45487EC0FA02}" srcOrd="0" destOrd="0" presId="urn:microsoft.com/office/officeart/2008/layout/VerticalAccentList"/>
    <dgm:cxn modelId="{E79483B3-23B2-4BA5-81FD-B1D1E073B8E2}" type="presParOf" srcId="{C948A1DA-E42B-44E0-8893-3DD206F5A0B3}" destId="{C65C3D63-5CAF-4BC9-A4C2-D8546C15801E}" srcOrd="1" destOrd="0" presId="urn:microsoft.com/office/officeart/2008/layout/VerticalAccentList"/>
    <dgm:cxn modelId="{D6FD5721-C318-4072-B9D4-76D65DF89795}" type="presParOf" srcId="{C948A1DA-E42B-44E0-8893-3DD206F5A0B3}" destId="{929A2658-BB7D-4D1F-AC8E-80828CF873F7}" srcOrd="2" destOrd="0" presId="urn:microsoft.com/office/officeart/2008/layout/VerticalAccentList"/>
    <dgm:cxn modelId="{A90719EB-CE5F-4296-8EA5-017010B57A52}" type="presParOf" srcId="{C948A1DA-E42B-44E0-8893-3DD206F5A0B3}" destId="{90F68943-0985-4C53-8DF2-914622D9A6E5}" srcOrd="3" destOrd="0" presId="urn:microsoft.com/office/officeart/2008/layout/VerticalAccentList"/>
    <dgm:cxn modelId="{37299643-C26C-4B97-93DB-39A049CF1A86}" type="presParOf" srcId="{C948A1DA-E42B-44E0-8893-3DD206F5A0B3}" destId="{76B2797F-0500-46CC-B8CE-43D2BF986DED}" srcOrd="4" destOrd="0" presId="urn:microsoft.com/office/officeart/2008/layout/VerticalAccentList"/>
    <dgm:cxn modelId="{9EC91E89-2AC0-4A4D-8CD4-390AE2176123}" type="presParOf" srcId="{C948A1DA-E42B-44E0-8893-3DD206F5A0B3}" destId="{E5440330-8C44-4E46-921F-F0CA175D7B53}" srcOrd="5" destOrd="0" presId="urn:microsoft.com/office/officeart/2008/layout/VerticalAccentList"/>
    <dgm:cxn modelId="{E4352D9C-7A92-4EF1-99B5-1FA12082CB47}" type="presParOf" srcId="{C948A1DA-E42B-44E0-8893-3DD206F5A0B3}" destId="{322CA908-A22C-422D-B330-F7EAF115B98A}" srcOrd="6" destOrd="0" presId="urn:microsoft.com/office/officeart/2008/layout/VerticalAccentList"/>
    <dgm:cxn modelId="{B86C42F1-E0A2-4552-BB4C-74AEEFED8500}" type="presParOf" srcId="{C948A1DA-E42B-44E0-8893-3DD206F5A0B3}" destId="{BA0E176A-389B-4325-B7DF-4C054F44BDD4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E1E5F39-634F-4A0F-95C3-5578B9AC6638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3305516-6D0F-44B1-A017-5901D2410CD7}">
      <dgm:prSet phldrT="[Text]" phldr="0"/>
      <dgm:spPr/>
      <dgm:t>
        <a:bodyPr/>
        <a:lstStyle/>
        <a:p>
          <a:r>
            <a:rPr lang="en-US" dirty="0"/>
            <a:t>BOOKINGS</a:t>
          </a:r>
          <a:endParaRPr lang="en-IN" dirty="0"/>
        </a:p>
      </dgm:t>
    </dgm:pt>
    <dgm:pt modelId="{FB3B6764-906D-4821-B713-B5CAAD16D056}" type="parTrans" cxnId="{F50B86A5-CEBE-462A-A64C-13A350ED9419}">
      <dgm:prSet/>
      <dgm:spPr/>
      <dgm:t>
        <a:bodyPr/>
        <a:lstStyle/>
        <a:p>
          <a:endParaRPr lang="en-IN"/>
        </a:p>
      </dgm:t>
    </dgm:pt>
    <dgm:pt modelId="{D27CCCEA-FFF8-4000-B758-890CD19F77F3}" type="sibTrans" cxnId="{F50B86A5-CEBE-462A-A64C-13A350ED9419}">
      <dgm:prSet/>
      <dgm:spPr/>
      <dgm:t>
        <a:bodyPr/>
        <a:lstStyle/>
        <a:p>
          <a:endParaRPr lang="en-IN"/>
        </a:p>
      </dgm:t>
    </dgm:pt>
    <dgm:pt modelId="{A01D81F9-3790-48E4-9E2A-F164E6CFEBE2}">
      <dgm:prSet phldrT="[Text]" phldr="0"/>
      <dgm:spPr/>
      <dgm:t>
        <a:bodyPr/>
        <a:lstStyle/>
        <a:p>
          <a:r>
            <a:rPr lang="en-US" dirty="0"/>
            <a:t>Portugal(PRT)</a:t>
          </a:r>
          <a:endParaRPr lang="en-IN" dirty="0"/>
        </a:p>
      </dgm:t>
    </dgm:pt>
    <dgm:pt modelId="{A802AC44-F486-4FBB-B2F1-6BCEA9FF6CC2}" type="parTrans" cxnId="{F0C055AA-B471-422E-B080-125A6419F7C3}">
      <dgm:prSet/>
      <dgm:spPr/>
      <dgm:t>
        <a:bodyPr/>
        <a:lstStyle/>
        <a:p>
          <a:endParaRPr lang="en-IN"/>
        </a:p>
      </dgm:t>
    </dgm:pt>
    <dgm:pt modelId="{AE5D47DE-3845-45CD-AA4A-3FFCFABBAF5D}" type="sibTrans" cxnId="{F0C055AA-B471-422E-B080-125A6419F7C3}">
      <dgm:prSet/>
      <dgm:spPr/>
      <dgm:t>
        <a:bodyPr/>
        <a:lstStyle/>
        <a:p>
          <a:endParaRPr lang="en-IN"/>
        </a:p>
      </dgm:t>
    </dgm:pt>
    <dgm:pt modelId="{E01FE4E7-6345-4484-860C-81DF4F2FFF92}">
      <dgm:prSet phldrT="[Text]" phldr="0"/>
      <dgm:spPr/>
      <dgm:t>
        <a:bodyPr/>
        <a:lstStyle/>
        <a:p>
          <a:r>
            <a:rPr lang="en-US" dirty="0"/>
            <a:t>48,590</a:t>
          </a:r>
          <a:endParaRPr lang="en-IN" dirty="0"/>
        </a:p>
      </dgm:t>
    </dgm:pt>
    <dgm:pt modelId="{0E4B1901-3AF6-493A-BB6B-D8DC0B41BCCC}" type="parTrans" cxnId="{745EA47E-99F5-4C4A-9E5F-8DA30A1945F7}">
      <dgm:prSet/>
      <dgm:spPr/>
      <dgm:t>
        <a:bodyPr/>
        <a:lstStyle/>
        <a:p>
          <a:endParaRPr lang="en-IN"/>
        </a:p>
      </dgm:t>
    </dgm:pt>
    <dgm:pt modelId="{EA75A50E-F4A5-4A01-8F8C-038A5C645686}" type="sibTrans" cxnId="{745EA47E-99F5-4C4A-9E5F-8DA30A1945F7}">
      <dgm:prSet/>
      <dgm:spPr/>
      <dgm:t>
        <a:bodyPr/>
        <a:lstStyle/>
        <a:p>
          <a:endParaRPr lang="en-IN"/>
        </a:p>
      </dgm:t>
    </dgm:pt>
    <dgm:pt modelId="{65874BA6-F7F6-4D6B-A296-6B863F7D598E}">
      <dgm:prSet phldrT="[Text]"/>
      <dgm:spPr/>
      <dgm:t>
        <a:bodyPr/>
        <a:lstStyle/>
        <a:p>
          <a:r>
            <a:rPr lang="en-US" dirty="0"/>
            <a:t>BOOKINGS</a:t>
          </a:r>
          <a:endParaRPr lang="en-IN" dirty="0"/>
        </a:p>
      </dgm:t>
    </dgm:pt>
    <dgm:pt modelId="{9E7AB051-3BCE-4A25-8060-CFA01B7225B2}" type="parTrans" cxnId="{7BBADB5C-4DF5-4168-839A-AB5DE891E8F7}">
      <dgm:prSet/>
      <dgm:spPr/>
      <dgm:t>
        <a:bodyPr/>
        <a:lstStyle/>
        <a:p>
          <a:endParaRPr lang="en-IN"/>
        </a:p>
      </dgm:t>
    </dgm:pt>
    <dgm:pt modelId="{AB3B6748-888F-4165-8471-449EA35A0033}" type="sibTrans" cxnId="{7BBADB5C-4DF5-4168-839A-AB5DE891E8F7}">
      <dgm:prSet/>
      <dgm:spPr/>
      <dgm:t>
        <a:bodyPr/>
        <a:lstStyle/>
        <a:p>
          <a:endParaRPr lang="en-IN"/>
        </a:p>
      </dgm:t>
    </dgm:pt>
    <dgm:pt modelId="{76DBD9DA-8551-482B-8FB1-1CC9DAD4CA1F}">
      <dgm:prSet phldrT="[Text]" phldr="0"/>
      <dgm:spPr/>
      <dgm:t>
        <a:bodyPr/>
        <a:lstStyle/>
        <a:p>
          <a:r>
            <a:rPr lang="en-US" dirty="0"/>
            <a:t>UK(GBR)</a:t>
          </a:r>
          <a:endParaRPr lang="en-IN" dirty="0"/>
        </a:p>
      </dgm:t>
    </dgm:pt>
    <dgm:pt modelId="{EADEEA34-42A7-40A9-AAA9-E72E2AD8D7FC}" type="parTrans" cxnId="{E0D88AFD-5BBA-4720-B505-F2024DBC0D87}">
      <dgm:prSet/>
      <dgm:spPr/>
      <dgm:t>
        <a:bodyPr/>
        <a:lstStyle/>
        <a:p>
          <a:endParaRPr lang="en-IN"/>
        </a:p>
      </dgm:t>
    </dgm:pt>
    <dgm:pt modelId="{4A8AA754-E6C3-4E8D-A2F3-C7D983348135}" type="sibTrans" cxnId="{E0D88AFD-5BBA-4720-B505-F2024DBC0D87}">
      <dgm:prSet/>
      <dgm:spPr/>
      <dgm:t>
        <a:bodyPr/>
        <a:lstStyle/>
        <a:p>
          <a:endParaRPr lang="en-IN"/>
        </a:p>
      </dgm:t>
    </dgm:pt>
    <dgm:pt modelId="{E82EFAA1-C1D8-4383-A15D-C211E018BFD2}">
      <dgm:prSet phldrT="[Text]" phldr="0"/>
      <dgm:spPr/>
      <dgm:t>
        <a:bodyPr/>
        <a:lstStyle/>
        <a:p>
          <a:r>
            <a:rPr lang="en-US" dirty="0"/>
            <a:t>12,129</a:t>
          </a:r>
          <a:endParaRPr lang="en-IN" dirty="0"/>
        </a:p>
      </dgm:t>
    </dgm:pt>
    <dgm:pt modelId="{4ABE2338-90AE-4AB7-8AC8-9BFA4B84A1F5}" type="parTrans" cxnId="{30CFA114-3B4A-4079-86A0-3CBAFA0883E4}">
      <dgm:prSet/>
      <dgm:spPr/>
      <dgm:t>
        <a:bodyPr/>
        <a:lstStyle/>
        <a:p>
          <a:endParaRPr lang="en-IN"/>
        </a:p>
      </dgm:t>
    </dgm:pt>
    <dgm:pt modelId="{0E6C538E-2900-4B9A-AB94-912EF690B13F}" type="sibTrans" cxnId="{30CFA114-3B4A-4079-86A0-3CBAFA0883E4}">
      <dgm:prSet/>
      <dgm:spPr/>
      <dgm:t>
        <a:bodyPr/>
        <a:lstStyle/>
        <a:p>
          <a:endParaRPr lang="en-IN"/>
        </a:p>
      </dgm:t>
    </dgm:pt>
    <dgm:pt modelId="{12C7AA8A-0EAE-4E64-BED8-8DDE6AC86090}">
      <dgm:prSet phldrT="[Text]"/>
      <dgm:spPr/>
      <dgm:t>
        <a:bodyPr/>
        <a:lstStyle/>
        <a:p>
          <a:r>
            <a:rPr lang="en-US" dirty="0"/>
            <a:t>BOOKINGS</a:t>
          </a:r>
          <a:endParaRPr lang="en-IN" dirty="0"/>
        </a:p>
      </dgm:t>
    </dgm:pt>
    <dgm:pt modelId="{960880E5-CC04-40D2-92DE-EB23F59022B0}" type="parTrans" cxnId="{2F876670-44FC-4A0A-A2A5-B313380D3BE9}">
      <dgm:prSet/>
      <dgm:spPr/>
      <dgm:t>
        <a:bodyPr/>
        <a:lstStyle/>
        <a:p>
          <a:endParaRPr lang="en-IN"/>
        </a:p>
      </dgm:t>
    </dgm:pt>
    <dgm:pt modelId="{65F180D3-0192-49F2-8222-EDEAC9EEA8ED}" type="sibTrans" cxnId="{2F876670-44FC-4A0A-A2A5-B313380D3BE9}">
      <dgm:prSet/>
      <dgm:spPr/>
      <dgm:t>
        <a:bodyPr/>
        <a:lstStyle/>
        <a:p>
          <a:endParaRPr lang="en-IN"/>
        </a:p>
      </dgm:t>
    </dgm:pt>
    <dgm:pt modelId="{0C332080-30E3-450E-84E7-BBCD1CDE6EEA}">
      <dgm:prSet phldrT="[Text]" phldr="0"/>
      <dgm:spPr/>
      <dgm:t>
        <a:bodyPr/>
        <a:lstStyle/>
        <a:p>
          <a:r>
            <a:rPr lang="en-US" dirty="0"/>
            <a:t>France(FRA)</a:t>
          </a:r>
          <a:endParaRPr lang="en-IN" dirty="0"/>
        </a:p>
      </dgm:t>
    </dgm:pt>
    <dgm:pt modelId="{30F9A8C1-11A7-4AC0-A3F1-A8AB55F01A17}" type="parTrans" cxnId="{E917F3C5-F98C-4628-A8D7-F55A8B0F4C36}">
      <dgm:prSet/>
      <dgm:spPr/>
      <dgm:t>
        <a:bodyPr/>
        <a:lstStyle/>
        <a:p>
          <a:endParaRPr lang="en-IN"/>
        </a:p>
      </dgm:t>
    </dgm:pt>
    <dgm:pt modelId="{8FE0D6C2-3347-4F16-A944-FE7B724D02D1}" type="sibTrans" cxnId="{E917F3C5-F98C-4628-A8D7-F55A8B0F4C36}">
      <dgm:prSet/>
      <dgm:spPr/>
      <dgm:t>
        <a:bodyPr/>
        <a:lstStyle/>
        <a:p>
          <a:endParaRPr lang="en-IN"/>
        </a:p>
      </dgm:t>
    </dgm:pt>
    <dgm:pt modelId="{7965A761-BE46-4288-BA9B-9843C6A87154}">
      <dgm:prSet phldrT="[Text]" phldr="0"/>
      <dgm:spPr/>
      <dgm:t>
        <a:bodyPr/>
        <a:lstStyle/>
        <a:p>
          <a:r>
            <a:rPr lang="en-US" dirty="0"/>
            <a:t>10,415</a:t>
          </a:r>
          <a:endParaRPr lang="en-IN" dirty="0"/>
        </a:p>
      </dgm:t>
    </dgm:pt>
    <dgm:pt modelId="{DB851F6D-C621-4485-BBE4-C2C1D58913B4}" type="parTrans" cxnId="{F320DE5C-35D3-4C01-936B-BC652C68C9E3}">
      <dgm:prSet/>
      <dgm:spPr/>
      <dgm:t>
        <a:bodyPr/>
        <a:lstStyle/>
        <a:p>
          <a:endParaRPr lang="en-IN"/>
        </a:p>
      </dgm:t>
    </dgm:pt>
    <dgm:pt modelId="{422676FC-09B1-4C8C-B29A-CE04A6A5E76F}" type="sibTrans" cxnId="{F320DE5C-35D3-4C01-936B-BC652C68C9E3}">
      <dgm:prSet/>
      <dgm:spPr/>
      <dgm:t>
        <a:bodyPr/>
        <a:lstStyle/>
        <a:p>
          <a:endParaRPr lang="en-IN"/>
        </a:p>
      </dgm:t>
    </dgm:pt>
    <dgm:pt modelId="{8F89701B-8DFB-4E84-A6E6-6B2D66683117}" type="pres">
      <dgm:prSet presAssocID="{1E1E5F39-634F-4A0F-95C3-5578B9AC6638}" presName="Name0" presStyleCnt="0">
        <dgm:presLayoutVars>
          <dgm:dir/>
          <dgm:animLvl val="lvl"/>
          <dgm:resizeHandles val="exact"/>
        </dgm:presLayoutVars>
      </dgm:prSet>
      <dgm:spPr/>
    </dgm:pt>
    <dgm:pt modelId="{40800236-6181-474E-87E3-49E9B37CF40B}" type="pres">
      <dgm:prSet presAssocID="{12C7AA8A-0EAE-4E64-BED8-8DDE6AC86090}" presName="boxAndChildren" presStyleCnt="0"/>
      <dgm:spPr/>
    </dgm:pt>
    <dgm:pt modelId="{2A188490-9F72-4F96-BD78-B0C3A53BD8E0}" type="pres">
      <dgm:prSet presAssocID="{12C7AA8A-0EAE-4E64-BED8-8DDE6AC86090}" presName="parentTextBox" presStyleLbl="node1" presStyleIdx="0" presStyleCnt="3"/>
      <dgm:spPr/>
    </dgm:pt>
    <dgm:pt modelId="{1981EAD5-A3DB-4E17-84AB-7EF45D41C22F}" type="pres">
      <dgm:prSet presAssocID="{12C7AA8A-0EAE-4E64-BED8-8DDE6AC86090}" presName="entireBox" presStyleLbl="node1" presStyleIdx="0" presStyleCnt="3"/>
      <dgm:spPr/>
    </dgm:pt>
    <dgm:pt modelId="{82BF74FF-A806-4F13-8A9B-2900513FEAA7}" type="pres">
      <dgm:prSet presAssocID="{12C7AA8A-0EAE-4E64-BED8-8DDE6AC86090}" presName="descendantBox" presStyleCnt="0"/>
      <dgm:spPr/>
    </dgm:pt>
    <dgm:pt modelId="{172E35C9-2000-4A13-A6A6-D38011C5C9F5}" type="pres">
      <dgm:prSet presAssocID="{0C332080-30E3-450E-84E7-BBCD1CDE6EEA}" presName="childTextBox" presStyleLbl="fgAccFollowNode1" presStyleIdx="0" presStyleCnt="6">
        <dgm:presLayoutVars>
          <dgm:bulletEnabled val="1"/>
        </dgm:presLayoutVars>
      </dgm:prSet>
      <dgm:spPr/>
    </dgm:pt>
    <dgm:pt modelId="{ED50B8B7-9731-4A22-AFEB-091171935FA4}" type="pres">
      <dgm:prSet presAssocID="{7965A761-BE46-4288-BA9B-9843C6A87154}" presName="childTextBox" presStyleLbl="fgAccFollowNode1" presStyleIdx="1" presStyleCnt="6">
        <dgm:presLayoutVars>
          <dgm:bulletEnabled val="1"/>
        </dgm:presLayoutVars>
      </dgm:prSet>
      <dgm:spPr/>
    </dgm:pt>
    <dgm:pt modelId="{E12812F7-182C-49A9-B397-D27A23CBA4DD}" type="pres">
      <dgm:prSet presAssocID="{AB3B6748-888F-4165-8471-449EA35A0033}" presName="sp" presStyleCnt="0"/>
      <dgm:spPr/>
    </dgm:pt>
    <dgm:pt modelId="{0EE99EBE-3A01-4D0B-AC0F-D03A1DB27C4E}" type="pres">
      <dgm:prSet presAssocID="{65874BA6-F7F6-4D6B-A296-6B863F7D598E}" presName="arrowAndChildren" presStyleCnt="0"/>
      <dgm:spPr/>
    </dgm:pt>
    <dgm:pt modelId="{C81EB287-2BFC-43D2-BFAE-ED8E1361B032}" type="pres">
      <dgm:prSet presAssocID="{65874BA6-F7F6-4D6B-A296-6B863F7D598E}" presName="parentTextArrow" presStyleLbl="node1" presStyleIdx="0" presStyleCnt="3"/>
      <dgm:spPr/>
    </dgm:pt>
    <dgm:pt modelId="{AE300CC3-4C2D-4680-B918-D67E4C156097}" type="pres">
      <dgm:prSet presAssocID="{65874BA6-F7F6-4D6B-A296-6B863F7D598E}" presName="arrow" presStyleLbl="node1" presStyleIdx="1" presStyleCnt="3"/>
      <dgm:spPr/>
    </dgm:pt>
    <dgm:pt modelId="{00CE90E9-9BC8-4266-893B-BA1A8AEC73C7}" type="pres">
      <dgm:prSet presAssocID="{65874BA6-F7F6-4D6B-A296-6B863F7D598E}" presName="descendantArrow" presStyleCnt="0"/>
      <dgm:spPr/>
    </dgm:pt>
    <dgm:pt modelId="{DAC7DD81-900B-4746-8DCA-9568B2769215}" type="pres">
      <dgm:prSet presAssocID="{76DBD9DA-8551-482B-8FB1-1CC9DAD4CA1F}" presName="childTextArrow" presStyleLbl="fgAccFollowNode1" presStyleIdx="2" presStyleCnt="6">
        <dgm:presLayoutVars>
          <dgm:bulletEnabled val="1"/>
        </dgm:presLayoutVars>
      </dgm:prSet>
      <dgm:spPr/>
    </dgm:pt>
    <dgm:pt modelId="{A845B7D9-39C0-444E-9D53-892014559737}" type="pres">
      <dgm:prSet presAssocID="{E82EFAA1-C1D8-4383-A15D-C211E018BFD2}" presName="childTextArrow" presStyleLbl="fgAccFollowNode1" presStyleIdx="3" presStyleCnt="6">
        <dgm:presLayoutVars>
          <dgm:bulletEnabled val="1"/>
        </dgm:presLayoutVars>
      </dgm:prSet>
      <dgm:spPr/>
    </dgm:pt>
    <dgm:pt modelId="{4872F4D5-F1CD-4918-A86E-91C623F4522D}" type="pres">
      <dgm:prSet presAssocID="{D27CCCEA-FFF8-4000-B758-890CD19F77F3}" presName="sp" presStyleCnt="0"/>
      <dgm:spPr/>
    </dgm:pt>
    <dgm:pt modelId="{9AEF75F6-9E0B-4F80-8060-F76815C15EA3}" type="pres">
      <dgm:prSet presAssocID="{03305516-6D0F-44B1-A017-5901D2410CD7}" presName="arrowAndChildren" presStyleCnt="0"/>
      <dgm:spPr/>
    </dgm:pt>
    <dgm:pt modelId="{18032CE5-8F6B-4F27-91E9-1BA57CB69E8B}" type="pres">
      <dgm:prSet presAssocID="{03305516-6D0F-44B1-A017-5901D2410CD7}" presName="parentTextArrow" presStyleLbl="node1" presStyleIdx="1" presStyleCnt="3"/>
      <dgm:spPr/>
    </dgm:pt>
    <dgm:pt modelId="{A516D9A6-0D12-4FA4-8CCD-6CE466DE2F07}" type="pres">
      <dgm:prSet presAssocID="{03305516-6D0F-44B1-A017-5901D2410CD7}" presName="arrow" presStyleLbl="node1" presStyleIdx="2" presStyleCnt="3"/>
      <dgm:spPr/>
    </dgm:pt>
    <dgm:pt modelId="{719B9283-5344-419C-9703-4C647F434C2E}" type="pres">
      <dgm:prSet presAssocID="{03305516-6D0F-44B1-A017-5901D2410CD7}" presName="descendantArrow" presStyleCnt="0"/>
      <dgm:spPr/>
    </dgm:pt>
    <dgm:pt modelId="{84CB513E-3286-47D8-A3E7-D86163469A2D}" type="pres">
      <dgm:prSet presAssocID="{A01D81F9-3790-48E4-9E2A-F164E6CFEBE2}" presName="childTextArrow" presStyleLbl="fgAccFollowNode1" presStyleIdx="4" presStyleCnt="6">
        <dgm:presLayoutVars>
          <dgm:bulletEnabled val="1"/>
        </dgm:presLayoutVars>
      </dgm:prSet>
      <dgm:spPr/>
    </dgm:pt>
    <dgm:pt modelId="{B532FE22-F8EF-46AC-9849-AF854C68113A}" type="pres">
      <dgm:prSet presAssocID="{E01FE4E7-6345-4484-860C-81DF4F2FFF92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66847803-2924-401C-8DE6-21B0AF8444B4}" type="presOf" srcId="{12C7AA8A-0EAE-4E64-BED8-8DDE6AC86090}" destId="{1981EAD5-A3DB-4E17-84AB-7EF45D41C22F}" srcOrd="1" destOrd="0" presId="urn:microsoft.com/office/officeart/2005/8/layout/process4"/>
    <dgm:cxn modelId="{98739B0A-677A-46E0-900C-316B618B277C}" type="presOf" srcId="{A01D81F9-3790-48E4-9E2A-F164E6CFEBE2}" destId="{84CB513E-3286-47D8-A3E7-D86163469A2D}" srcOrd="0" destOrd="0" presId="urn:microsoft.com/office/officeart/2005/8/layout/process4"/>
    <dgm:cxn modelId="{E7FC5C0B-2497-4243-81E6-8D5AD9E6CCDE}" type="presOf" srcId="{03305516-6D0F-44B1-A017-5901D2410CD7}" destId="{18032CE5-8F6B-4F27-91E9-1BA57CB69E8B}" srcOrd="0" destOrd="0" presId="urn:microsoft.com/office/officeart/2005/8/layout/process4"/>
    <dgm:cxn modelId="{30CFA114-3B4A-4079-86A0-3CBAFA0883E4}" srcId="{65874BA6-F7F6-4D6B-A296-6B863F7D598E}" destId="{E82EFAA1-C1D8-4383-A15D-C211E018BFD2}" srcOrd="1" destOrd="0" parTransId="{4ABE2338-90AE-4AB7-8AC8-9BFA4B84A1F5}" sibTransId="{0E6C538E-2900-4B9A-AB94-912EF690B13F}"/>
    <dgm:cxn modelId="{741AA615-54B6-45FE-97B9-F38736BD54AD}" type="presOf" srcId="{E01FE4E7-6345-4484-860C-81DF4F2FFF92}" destId="{B532FE22-F8EF-46AC-9849-AF854C68113A}" srcOrd="0" destOrd="0" presId="urn:microsoft.com/office/officeart/2005/8/layout/process4"/>
    <dgm:cxn modelId="{8020793C-4869-4991-A874-8276D30FA5B4}" type="presOf" srcId="{65874BA6-F7F6-4D6B-A296-6B863F7D598E}" destId="{AE300CC3-4C2D-4680-B918-D67E4C156097}" srcOrd="1" destOrd="0" presId="urn:microsoft.com/office/officeart/2005/8/layout/process4"/>
    <dgm:cxn modelId="{7BBADB5C-4DF5-4168-839A-AB5DE891E8F7}" srcId="{1E1E5F39-634F-4A0F-95C3-5578B9AC6638}" destId="{65874BA6-F7F6-4D6B-A296-6B863F7D598E}" srcOrd="1" destOrd="0" parTransId="{9E7AB051-3BCE-4A25-8060-CFA01B7225B2}" sibTransId="{AB3B6748-888F-4165-8471-449EA35A0033}"/>
    <dgm:cxn modelId="{F320DE5C-35D3-4C01-936B-BC652C68C9E3}" srcId="{12C7AA8A-0EAE-4E64-BED8-8DDE6AC86090}" destId="{7965A761-BE46-4288-BA9B-9843C6A87154}" srcOrd="1" destOrd="0" parTransId="{DB851F6D-C621-4485-BBE4-C2C1D58913B4}" sibTransId="{422676FC-09B1-4C8C-B29A-CE04A6A5E76F}"/>
    <dgm:cxn modelId="{2F876670-44FC-4A0A-A2A5-B313380D3BE9}" srcId="{1E1E5F39-634F-4A0F-95C3-5578B9AC6638}" destId="{12C7AA8A-0EAE-4E64-BED8-8DDE6AC86090}" srcOrd="2" destOrd="0" parTransId="{960880E5-CC04-40D2-92DE-EB23F59022B0}" sibTransId="{65F180D3-0192-49F2-8222-EDEAC9EEA8ED}"/>
    <dgm:cxn modelId="{BC058251-6925-4CDD-8E4D-A0C070C34A2F}" type="presOf" srcId="{7965A761-BE46-4288-BA9B-9843C6A87154}" destId="{ED50B8B7-9731-4A22-AFEB-091171935FA4}" srcOrd="0" destOrd="0" presId="urn:microsoft.com/office/officeart/2005/8/layout/process4"/>
    <dgm:cxn modelId="{ED0BE971-D0F9-4CCC-B372-5ACBC5BB9A70}" type="presOf" srcId="{76DBD9DA-8551-482B-8FB1-1CC9DAD4CA1F}" destId="{DAC7DD81-900B-4746-8DCA-9568B2769215}" srcOrd="0" destOrd="0" presId="urn:microsoft.com/office/officeart/2005/8/layout/process4"/>
    <dgm:cxn modelId="{2D03B15A-E9AC-415C-9214-5B72997ABBC4}" type="presOf" srcId="{0C332080-30E3-450E-84E7-BBCD1CDE6EEA}" destId="{172E35C9-2000-4A13-A6A6-D38011C5C9F5}" srcOrd="0" destOrd="0" presId="urn:microsoft.com/office/officeart/2005/8/layout/process4"/>
    <dgm:cxn modelId="{5C2A0E7B-CC71-4ECC-AA89-0078906A7F06}" type="presOf" srcId="{E82EFAA1-C1D8-4383-A15D-C211E018BFD2}" destId="{A845B7D9-39C0-444E-9D53-892014559737}" srcOrd="0" destOrd="0" presId="urn:microsoft.com/office/officeart/2005/8/layout/process4"/>
    <dgm:cxn modelId="{745EA47E-99F5-4C4A-9E5F-8DA30A1945F7}" srcId="{03305516-6D0F-44B1-A017-5901D2410CD7}" destId="{E01FE4E7-6345-4484-860C-81DF4F2FFF92}" srcOrd="1" destOrd="0" parTransId="{0E4B1901-3AF6-493A-BB6B-D8DC0B41BCCC}" sibTransId="{EA75A50E-F4A5-4A01-8F8C-038A5C645686}"/>
    <dgm:cxn modelId="{B646EB9C-99BC-46EE-9D92-13ADC41D8AF7}" type="presOf" srcId="{12C7AA8A-0EAE-4E64-BED8-8DDE6AC86090}" destId="{2A188490-9F72-4F96-BD78-B0C3A53BD8E0}" srcOrd="0" destOrd="0" presId="urn:microsoft.com/office/officeart/2005/8/layout/process4"/>
    <dgm:cxn modelId="{B34DEAA3-B3CA-4094-9CB9-28144DA61C38}" type="presOf" srcId="{65874BA6-F7F6-4D6B-A296-6B863F7D598E}" destId="{C81EB287-2BFC-43D2-BFAE-ED8E1361B032}" srcOrd="0" destOrd="0" presId="urn:microsoft.com/office/officeart/2005/8/layout/process4"/>
    <dgm:cxn modelId="{F50B86A5-CEBE-462A-A64C-13A350ED9419}" srcId="{1E1E5F39-634F-4A0F-95C3-5578B9AC6638}" destId="{03305516-6D0F-44B1-A017-5901D2410CD7}" srcOrd="0" destOrd="0" parTransId="{FB3B6764-906D-4821-B713-B5CAAD16D056}" sibTransId="{D27CCCEA-FFF8-4000-B758-890CD19F77F3}"/>
    <dgm:cxn modelId="{F0C055AA-B471-422E-B080-125A6419F7C3}" srcId="{03305516-6D0F-44B1-A017-5901D2410CD7}" destId="{A01D81F9-3790-48E4-9E2A-F164E6CFEBE2}" srcOrd="0" destOrd="0" parTransId="{A802AC44-F486-4FBB-B2F1-6BCEA9FF6CC2}" sibTransId="{AE5D47DE-3845-45CD-AA4A-3FFCFABBAF5D}"/>
    <dgm:cxn modelId="{4E9C56AA-1D14-4986-91A0-007065BA2A91}" type="presOf" srcId="{03305516-6D0F-44B1-A017-5901D2410CD7}" destId="{A516D9A6-0D12-4FA4-8CCD-6CE466DE2F07}" srcOrd="1" destOrd="0" presId="urn:microsoft.com/office/officeart/2005/8/layout/process4"/>
    <dgm:cxn modelId="{E917F3C5-F98C-4628-A8D7-F55A8B0F4C36}" srcId="{12C7AA8A-0EAE-4E64-BED8-8DDE6AC86090}" destId="{0C332080-30E3-450E-84E7-BBCD1CDE6EEA}" srcOrd="0" destOrd="0" parTransId="{30F9A8C1-11A7-4AC0-A3F1-A8AB55F01A17}" sibTransId="{8FE0D6C2-3347-4F16-A944-FE7B724D02D1}"/>
    <dgm:cxn modelId="{F79D56D5-75B0-4112-B088-3F146C3AA821}" type="presOf" srcId="{1E1E5F39-634F-4A0F-95C3-5578B9AC6638}" destId="{8F89701B-8DFB-4E84-A6E6-6B2D66683117}" srcOrd="0" destOrd="0" presId="urn:microsoft.com/office/officeart/2005/8/layout/process4"/>
    <dgm:cxn modelId="{E0D88AFD-5BBA-4720-B505-F2024DBC0D87}" srcId="{65874BA6-F7F6-4D6B-A296-6B863F7D598E}" destId="{76DBD9DA-8551-482B-8FB1-1CC9DAD4CA1F}" srcOrd="0" destOrd="0" parTransId="{EADEEA34-42A7-40A9-AAA9-E72E2AD8D7FC}" sibTransId="{4A8AA754-E6C3-4E8D-A2F3-C7D983348135}"/>
    <dgm:cxn modelId="{78167487-4431-4C62-85B7-D3B37ADBFA18}" type="presParOf" srcId="{8F89701B-8DFB-4E84-A6E6-6B2D66683117}" destId="{40800236-6181-474E-87E3-49E9B37CF40B}" srcOrd="0" destOrd="0" presId="urn:microsoft.com/office/officeart/2005/8/layout/process4"/>
    <dgm:cxn modelId="{8DE4D77D-D221-4767-9488-40B005A379ED}" type="presParOf" srcId="{40800236-6181-474E-87E3-49E9B37CF40B}" destId="{2A188490-9F72-4F96-BD78-B0C3A53BD8E0}" srcOrd="0" destOrd="0" presId="urn:microsoft.com/office/officeart/2005/8/layout/process4"/>
    <dgm:cxn modelId="{F3313771-EB3F-4EE8-9579-0F6763729EA8}" type="presParOf" srcId="{40800236-6181-474E-87E3-49E9B37CF40B}" destId="{1981EAD5-A3DB-4E17-84AB-7EF45D41C22F}" srcOrd="1" destOrd="0" presId="urn:microsoft.com/office/officeart/2005/8/layout/process4"/>
    <dgm:cxn modelId="{A1DA64AB-F7F1-42F9-8433-6F03D924E6E3}" type="presParOf" srcId="{40800236-6181-474E-87E3-49E9B37CF40B}" destId="{82BF74FF-A806-4F13-8A9B-2900513FEAA7}" srcOrd="2" destOrd="0" presId="urn:microsoft.com/office/officeart/2005/8/layout/process4"/>
    <dgm:cxn modelId="{03124A4D-5493-4466-AE75-0FC38CA586F3}" type="presParOf" srcId="{82BF74FF-A806-4F13-8A9B-2900513FEAA7}" destId="{172E35C9-2000-4A13-A6A6-D38011C5C9F5}" srcOrd="0" destOrd="0" presId="urn:microsoft.com/office/officeart/2005/8/layout/process4"/>
    <dgm:cxn modelId="{112D11AD-9032-4E71-9836-9271F95AC18B}" type="presParOf" srcId="{82BF74FF-A806-4F13-8A9B-2900513FEAA7}" destId="{ED50B8B7-9731-4A22-AFEB-091171935FA4}" srcOrd="1" destOrd="0" presId="urn:microsoft.com/office/officeart/2005/8/layout/process4"/>
    <dgm:cxn modelId="{3C61D41F-9C5D-4890-8980-819BFF5F05DA}" type="presParOf" srcId="{8F89701B-8DFB-4E84-A6E6-6B2D66683117}" destId="{E12812F7-182C-49A9-B397-D27A23CBA4DD}" srcOrd="1" destOrd="0" presId="urn:microsoft.com/office/officeart/2005/8/layout/process4"/>
    <dgm:cxn modelId="{2030E094-4D2E-4F2D-8074-9E1336D9BE07}" type="presParOf" srcId="{8F89701B-8DFB-4E84-A6E6-6B2D66683117}" destId="{0EE99EBE-3A01-4D0B-AC0F-D03A1DB27C4E}" srcOrd="2" destOrd="0" presId="urn:microsoft.com/office/officeart/2005/8/layout/process4"/>
    <dgm:cxn modelId="{48EFF43F-E432-4C5C-9AEC-F17681C5A58A}" type="presParOf" srcId="{0EE99EBE-3A01-4D0B-AC0F-D03A1DB27C4E}" destId="{C81EB287-2BFC-43D2-BFAE-ED8E1361B032}" srcOrd="0" destOrd="0" presId="urn:microsoft.com/office/officeart/2005/8/layout/process4"/>
    <dgm:cxn modelId="{8159CE93-B846-4666-BACB-926008D749A8}" type="presParOf" srcId="{0EE99EBE-3A01-4D0B-AC0F-D03A1DB27C4E}" destId="{AE300CC3-4C2D-4680-B918-D67E4C156097}" srcOrd="1" destOrd="0" presId="urn:microsoft.com/office/officeart/2005/8/layout/process4"/>
    <dgm:cxn modelId="{F9B72FB8-C151-4D57-98C0-5AD7DBEE597E}" type="presParOf" srcId="{0EE99EBE-3A01-4D0B-AC0F-D03A1DB27C4E}" destId="{00CE90E9-9BC8-4266-893B-BA1A8AEC73C7}" srcOrd="2" destOrd="0" presId="urn:microsoft.com/office/officeart/2005/8/layout/process4"/>
    <dgm:cxn modelId="{7EF1544A-559A-4041-931B-FB4E862FCA06}" type="presParOf" srcId="{00CE90E9-9BC8-4266-893B-BA1A8AEC73C7}" destId="{DAC7DD81-900B-4746-8DCA-9568B2769215}" srcOrd="0" destOrd="0" presId="urn:microsoft.com/office/officeart/2005/8/layout/process4"/>
    <dgm:cxn modelId="{9861527F-870A-45A3-B521-4AABAFDE324A}" type="presParOf" srcId="{00CE90E9-9BC8-4266-893B-BA1A8AEC73C7}" destId="{A845B7D9-39C0-444E-9D53-892014559737}" srcOrd="1" destOrd="0" presId="urn:microsoft.com/office/officeart/2005/8/layout/process4"/>
    <dgm:cxn modelId="{F8073A17-59BC-4A89-988F-A40B67528B8E}" type="presParOf" srcId="{8F89701B-8DFB-4E84-A6E6-6B2D66683117}" destId="{4872F4D5-F1CD-4918-A86E-91C623F4522D}" srcOrd="3" destOrd="0" presId="urn:microsoft.com/office/officeart/2005/8/layout/process4"/>
    <dgm:cxn modelId="{1684AA28-DC0B-49A6-A358-A6C0C9C07A0D}" type="presParOf" srcId="{8F89701B-8DFB-4E84-A6E6-6B2D66683117}" destId="{9AEF75F6-9E0B-4F80-8060-F76815C15EA3}" srcOrd="4" destOrd="0" presId="urn:microsoft.com/office/officeart/2005/8/layout/process4"/>
    <dgm:cxn modelId="{448F6F5E-B046-4A9F-8943-28B44AC2E54A}" type="presParOf" srcId="{9AEF75F6-9E0B-4F80-8060-F76815C15EA3}" destId="{18032CE5-8F6B-4F27-91E9-1BA57CB69E8B}" srcOrd="0" destOrd="0" presId="urn:microsoft.com/office/officeart/2005/8/layout/process4"/>
    <dgm:cxn modelId="{329ED80E-23D5-469C-BC5B-D7D0E5D8C2F2}" type="presParOf" srcId="{9AEF75F6-9E0B-4F80-8060-F76815C15EA3}" destId="{A516D9A6-0D12-4FA4-8CCD-6CE466DE2F07}" srcOrd="1" destOrd="0" presId="urn:microsoft.com/office/officeart/2005/8/layout/process4"/>
    <dgm:cxn modelId="{12902404-35EF-4A9F-880B-0E0E1EF2FACA}" type="presParOf" srcId="{9AEF75F6-9E0B-4F80-8060-F76815C15EA3}" destId="{719B9283-5344-419C-9703-4C647F434C2E}" srcOrd="2" destOrd="0" presId="urn:microsoft.com/office/officeart/2005/8/layout/process4"/>
    <dgm:cxn modelId="{F9A46D92-0EAE-4E50-8B1F-F07F99F512E8}" type="presParOf" srcId="{719B9283-5344-419C-9703-4C647F434C2E}" destId="{84CB513E-3286-47D8-A3E7-D86163469A2D}" srcOrd="0" destOrd="0" presId="urn:microsoft.com/office/officeart/2005/8/layout/process4"/>
    <dgm:cxn modelId="{4AFE7CD0-1EBA-4A39-99FE-F3A07BCD7331}" type="presParOf" srcId="{719B9283-5344-419C-9703-4C647F434C2E}" destId="{B532FE22-F8EF-46AC-9849-AF854C68113A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0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Analyze Hotel &amp; resort booking performance.</a:t>
          </a:r>
        </a:p>
      </dsp:txBody>
      <dsp:txXfrm>
        <a:off x="0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Understand cancellation behavior.</a:t>
          </a:r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Compare weekly and annual trends.</a:t>
          </a:r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0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Data range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2015-2017</a:t>
          </a:r>
        </a:p>
      </dsp:txBody>
      <dsp:txXfrm>
        <a:off x="0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Total bookings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600" kern="1200" dirty="0"/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119,390</a:t>
          </a:r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Total revenue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600" kern="1200" dirty="0"/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25.99 Million</a:t>
          </a:r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0" y="0"/>
          <a:ext cx="497461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382" tIns="0" rIns="49138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City hotel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Bookings –        79,330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Cancellations – 33,102</a:t>
          </a:r>
        </a:p>
      </dsp:txBody>
      <dsp:txXfrm>
        <a:off x="0" y="1485900"/>
        <a:ext cx="4974617" cy="2228850"/>
      </dsp:txXfrm>
    </dsp:sp>
    <dsp:sp modelId="{BBA91679-4684-4A04-8AEB-03038C78A75C}">
      <dsp:nvSpPr>
        <dsp:cNvPr id="0" name=""/>
        <dsp:cNvSpPr/>
      </dsp:nvSpPr>
      <dsp:spPr>
        <a:xfrm>
          <a:off x="3235" y="0"/>
          <a:ext cx="497461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382" tIns="165100" rIns="491382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3235" y="0"/>
        <a:ext cx="4974617" cy="1485900"/>
      </dsp:txXfrm>
    </dsp:sp>
    <dsp:sp modelId="{00AE7F27-0E5D-4AFB-ACD6-B5A19E79EA42}">
      <dsp:nvSpPr>
        <dsp:cNvPr id="0" name=""/>
        <dsp:cNvSpPr/>
      </dsp:nvSpPr>
      <dsp:spPr>
        <a:xfrm>
          <a:off x="5375822" y="0"/>
          <a:ext cx="497461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382" tIns="0" rIns="49138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Resort hotel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Bookings –       40,060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Cancellation – 11,122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600" kern="1200" dirty="0"/>
        </a:p>
      </dsp:txBody>
      <dsp:txXfrm>
        <a:off x="5375822" y="1485900"/>
        <a:ext cx="4974617" cy="2228850"/>
      </dsp:txXfrm>
    </dsp:sp>
    <dsp:sp modelId="{975C752B-C37A-4BA6-A3AE-2202A141404A}">
      <dsp:nvSpPr>
        <dsp:cNvPr id="0" name=""/>
        <dsp:cNvSpPr/>
      </dsp:nvSpPr>
      <dsp:spPr>
        <a:xfrm>
          <a:off x="5375822" y="0"/>
          <a:ext cx="497461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382" tIns="165100" rIns="491382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5375822" y="0"/>
        <a:ext cx="4974617" cy="14859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0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Highest Booking Month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AUGUST (13,877 BOOKINGS)</a:t>
          </a:r>
        </a:p>
      </dsp:txBody>
      <dsp:txXfrm>
        <a:off x="0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4360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Peak Season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300" kern="1200" dirty="0"/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300" kern="1200" dirty="0"/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 err="1"/>
            <a:t>JuLY</a:t>
          </a:r>
          <a:r>
            <a:rPr lang="en-US" sz="2300" kern="1200" dirty="0"/>
            <a:t> &amp; </a:t>
          </a:r>
          <a:r>
            <a:rPr lang="en-US" sz="2300" kern="1200" dirty="0" err="1"/>
            <a:t>auGUST</a:t>
          </a:r>
          <a:endParaRPr lang="en-US" sz="2300" kern="1200" dirty="0"/>
        </a:p>
      </dsp:txBody>
      <dsp:txXfrm>
        <a:off x="354360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Lowest Booking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300" kern="1200" dirty="0"/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January &amp; December</a:t>
          </a:r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808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JUNE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600" kern="1200" dirty="0"/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41.45%</a:t>
          </a:r>
        </a:p>
      </dsp:txBody>
      <dsp:txXfrm>
        <a:off x="808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01</a:t>
          </a:r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APRIL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600" kern="1200" dirty="0"/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40.79%</a:t>
          </a:r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May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600" kern="1200" dirty="0"/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39.66%</a:t>
          </a:r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C113C-23F4-4BD2-B8FA-721BCCF699B4}">
      <dsp:nvSpPr>
        <dsp:cNvPr id="0" name=""/>
        <dsp:cNvSpPr/>
      </dsp:nvSpPr>
      <dsp:spPr>
        <a:xfrm>
          <a:off x="2806075" y="153"/>
          <a:ext cx="4399806" cy="399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</a:t>
          </a:r>
          <a:endParaRPr lang="en-IN" sz="1800" kern="1200" dirty="0"/>
        </a:p>
      </dsp:txBody>
      <dsp:txXfrm>
        <a:off x="2806075" y="153"/>
        <a:ext cx="4399806" cy="399982"/>
      </dsp:txXfrm>
    </dsp:sp>
    <dsp:sp modelId="{9BFD6A4D-9E35-4A33-891E-35CA63168F55}">
      <dsp:nvSpPr>
        <dsp:cNvPr id="0" name=""/>
        <dsp:cNvSpPr/>
      </dsp:nvSpPr>
      <dsp:spPr>
        <a:xfrm>
          <a:off x="2806075" y="400135"/>
          <a:ext cx="1029554" cy="81477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389BD-68FA-43CE-B2A2-C121E31204C1}">
      <dsp:nvSpPr>
        <dsp:cNvPr id="0" name=""/>
        <dsp:cNvSpPr/>
      </dsp:nvSpPr>
      <dsp:spPr>
        <a:xfrm>
          <a:off x="3424492" y="400135"/>
          <a:ext cx="1029554" cy="81477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A3D889-672B-4306-85F1-754C1CCDF729}">
      <dsp:nvSpPr>
        <dsp:cNvPr id="0" name=""/>
        <dsp:cNvSpPr/>
      </dsp:nvSpPr>
      <dsp:spPr>
        <a:xfrm>
          <a:off x="4043398" y="400135"/>
          <a:ext cx="1029554" cy="81477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612F7-6041-4C4C-B7A8-8ABAC9858694}">
      <dsp:nvSpPr>
        <dsp:cNvPr id="0" name=""/>
        <dsp:cNvSpPr/>
      </dsp:nvSpPr>
      <dsp:spPr>
        <a:xfrm>
          <a:off x="4661815" y="400135"/>
          <a:ext cx="1029554" cy="81477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06F95C-7096-488B-A45F-D3E45DBFF6F6}">
      <dsp:nvSpPr>
        <dsp:cNvPr id="0" name=""/>
        <dsp:cNvSpPr/>
      </dsp:nvSpPr>
      <dsp:spPr>
        <a:xfrm>
          <a:off x="5280721" y="400135"/>
          <a:ext cx="1029554" cy="81477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FB6DA-8E94-426A-A56C-9A3BFD93AE5A}">
      <dsp:nvSpPr>
        <dsp:cNvPr id="0" name=""/>
        <dsp:cNvSpPr/>
      </dsp:nvSpPr>
      <dsp:spPr>
        <a:xfrm>
          <a:off x="5899139" y="400135"/>
          <a:ext cx="1029554" cy="81477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A974F6-63D3-445A-80FF-A03B2CEE63E2}">
      <dsp:nvSpPr>
        <dsp:cNvPr id="0" name=""/>
        <dsp:cNvSpPr/>
      </dsp:nvSpPr>
      <dsp:spPr>
        <a:xfrm>
          <a:off x="6518045" y="400135"/>
          <a:ext cx="1029554" cy="81477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CA0D2-C20A-4F74-872E-9C8B23897B16}">
      <dsp:nvSpPr>
        <dsp:cNvPr id="0" name=""/>
        <dsp:cNvSpPr/>
      </dsp:nvSpPr>
      <dsp:spPr>
        <a:xfrm>
          <a:off x="2806075" y="481613"/>
          <a:ext cx="4457003" cy="6518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City Hotel get </a:t>
          </a:r>
          <a:r>
            <a:rPr lang="en-US" sz="1800" b="1" kern="1200" dirty="0"/>
            <a:t>Higher Bookings</a:t>
          </a:r>
          <a:endParaRPr lang="en-IN" sz="1800" b="1" kern="1200" dirty="0"/>
        </a:p>
      </dsp:txBody>
      <dsp:txXfrm>
        <a:off x="2806075" y="481613"/>
        <a:ext cx="4457003" cy="651823"/>
      </dsp:txXfrm>
    </dsp:sp>
    <dsp:sp modelId="{CEEEEC26-F868-4B68-9BD6-7E2FE6C29C1A}">
      <dsp:nvSpPr>
        <dsp:cNvPr id="0" name=""/>
        <dsp:cNvSpPr/>
      </dsp:nvSpPr>
      <dsp:spPr>
        <a:xfrm>
          <a:off x="2806075" y="1249994"/>
          <a:ext cx="4399806" cy="399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</a:t>
          </a:r>
          <a:endParaRPr lang="en-IN" sz="1800" kern="1200" dirty="0"/>
        </a:p>
      </dsp:txBody>
      <dsp:txXfrm>
        <a:off x="2806075" y="1249994"/>
        <a:ext cx="4399806" cy="399982"/>
      </dsp:txXfrm>
    </dsp:sp>
    <dsp:sp modelId="{BA1B7026-6DF2-4790-B5A4-0FD66CEA733D}">
      <dsp:nvSpPr>
        <dsp:cNvPr id="0" name=""/>
        <dsp:cNvSpPr/>
      </dsp:nvSpPr>
      <dsp:spPr>
        <a:xfrm>
          <a:off x="2806075" y="1649976"/>
          <a:ext cx="1029554" cy="81477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85C12-5092-41E2-A7D9-B77E32A025CD}">
      <dsp:nvSpPr>
        <dsp:cNvPr id="0" name=""/>
        <dsp:cNvSpPr/>
      </dsp:nvSpPr>
      <dsp:spPr>
        <a:xfrm>
          <a:off x="3424492" y="1649976"/>
          <a:ext cx="1029554" cy="81477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9F9F7-BB51-43A6-875D-59A0956DB9B3}">
      <dsp:nvSpPr>
        <dsp:cNvPr id="0" name=""/>
        <dsp:cNvSpPr/>
      </dsp:nvSpPr>
      <dsp:spPr>
        <a:xfrm>
          <a:off x="4043398" y="1649976"/>
          <a:ext cx="1029554" cy="81477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E0BA6-D63A-4A2A-94E1-F3D3C9A5174C}">
      <dsp:nvSpPr>
        <dsp:cNvPr id="0" name=""/>
        <dsp:cNvSpPr/>
      </dsp:nvSpPr>
      <dsp:spPr>
        <a:xfrm>
          <a:off x="4661815" y="1649976"/>
          <a:ext cx="1029554" cy="81477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BD6C6-EA78-4A3E-945A-AF8A2D450CDD}">
      <dsp:nvSpPr>
        <dsp:cNvPr id="0" name=""/>
        <dsp:cNvSpPr/>
      </dsp:nvSpPr>
      <dsp:spPr>
        <a:xfrm>
          <a:off x="5280721" y="1649976"/>
          <a:ext cx="1029554" cy="81477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76FD56-7D18-4BA7-90FB-6C7ADB62C532}">
      <dsp:nvSpPr>
        <dsp:cNvPr id="0" name=""/>
        <dsp:cNvSpPr/>
      </dsp:nvSpPr>
      <dsp:spPr>
        <a:xfrm>
          <a:off x="5899139" y="1649976"/>
          <a:ext cx="1029554" cy="81477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B625F-89EE-4C34-8AD4-B8369AAD86E6}">
      <dsp:nvSpPr>
        <dsp:cNvPr id="0" name=""/>
        <dsp:cNvSpPr/>
      </dsp:nvSpPr>
      <dsp:spPr>
        <a:xfrm>
          <a:off x="6518045" y="1649976"/>
          <a:ext cx="1029554" cy="81477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38C38-82A9-4028-9D97-40F5B4D7C109}">
      <dsp:nvSpPr>
        <dsp:cNvPr id="0" name=""/>
        <dsp:cNvSpPr/>
      </dsp:nvSpPr>
      <dsp:spPr>
        <a:xfrm>
          <a:off x="2806075" y="1731454"/>
          <a:ext cx="4457003" cy="6518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City Hotel Also have </a:t>
          </a:r>
          <a:r>
            <a:rPr lang="en-US" sz="1800" b="1" kern="1200" dirty="0"/>
            <a:t>Higher Cancellation</a:t>
          </a:r>
          <a:endParaRPr lang="en-IN" sz="1800" b="1" kern="1200" dirty="0"/>
        </a:p>
      </dsp:txBody>
      <dsp:txXfrm>
        <a:off x="2806075" y="1731454"/>
        <a:ext cx="4457003" cy="651823"/>
      </dsp:txXfrm>
    </dsp:sp>
    <dsp:sp modelId="{46940634-6159-4FBC-9EE0-6390A1EC44D1}">
      <dsp:nvSpPr>
        <dsp:cNvPr id="0" name=""/>
        <dsp:cNvSpPr/>
      </dsp:nvSpPr>
      <dsp:spPr>
        <a:xfrm>
          <a:off x="2806075" y="2499835"/>
          <a:ext cx="4399806" cy="399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</a:t>
          </a:r>
          <a:endParaRPr lang="en-IN" sz="1800" kern="1200" dirty="0"/>
        </a:p>
      </dsp:txBody>
      <dsp:txXfrm>
        <a:off x="2806075" y="2499835"/>
        <a:ext cx="4399806" cy="399982"/>
      </dsp:txXfrm>
    </dsp:sp>
    <dsp:sp modelId="{C8CDF610-61C9-42F6-91B1-45487EC0FA02}">
      <dsp:nvSpPr>
        <dsp:cNvPr id="0" name=""/>
        <dsp:cNvSpPr/>
      </dsp:nvSpPr>
      <dsp:spPr>
        <a:xfrm>
          <a:off x="2806075" y="2899817"/>
          <a:ext cx="1029554" cy="81477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C3D63-5CAF-4BC9-A4C2-D8546C15801E}">
      <dsp:nvSpPr>
        <dsp:cNvPr id="0" name=""/>
        <dsp:cNvSpPr/>
      </dsp:nvSpPr>
      <dsp:spPr>
        <a:xfrm>
          <a:off x="3424492" y="2899817"/>
          <a:ext cx="1029554" cy="81477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A2658-BB7D-4D1F-AC8E-80828CF873F7}">
      <dsp:nvSpPr>
        <dsp:cNvPr id="0" name=""/>
        <dsp:cNvSpPr/>
      </dsp:nvSpPr>
      <dsp:spPr>
        <a:xfrm>
          <a:off x="4043398" y="2899817"/>
          <a:ext cx="1029554" cy="81477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68943-0985-4C53-8DF2-914622D9A6E5}">
      <dsp:nvSpPr>
        <dsp:cNvPr id="0" name=""/>
        <dsp:cNvSpPr/>
      </dsp:nvSpPr>
      <dsp:spPr>
        <a:xfrm>
          <a:off x="4661815" y="2899817"/>
          <a:ext cx="1029554" cy="81477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2797F-0500-46CC-B8CE-43D2BF986DED}">
      <dsp:nvSpPr>
        <dsp:cNvPr id="0" name=""/>
        <dsp:cNvSpPr/>
      </dsp:nvSpPr>
      <dsp:spPr>
        <a:xfrm>
          <a:off x="5280721" y="2899817"/>
          <a:ext cx="1029554" cy="81477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40330-8C44-4E46-921F-F0CA175D7B53}">
      <dsp:nvSpPr>
        <dsp:cNvPr id="0" name=""/>
        <dsp:cNvSpPr/>
      </dsp:nvSpPr>
      <dsp:spPr>
        <a:xfrm>
          <a:off x="5899139" y="2899817"/>
          <a:ext cx="1029554" cy="81477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CA908-A22C-422D-B330-F7EAF115B98A}">
      <dsp:nvSpPr>
        <dsp:cNvPr id="0" name=""/>
        <dsp:cNvSpPr/>
      </dsp:nvSpPr>
      <dsp:spPr>
        <a:xfrm>
          <a:off x="6518045" y="2899817"/>
          <a:ext cx="1029554" cy="814778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E176A-389B-4325-B7DF-4C054F44BDD4}">
      <dsp:nvSpPr>
        <dsp:cNvPr id="0" name=""/>
        <dsp:cNvSpPr/>
      </dsp:nvSpPr>
      <dsp:spPr>
        <a:xfrm>
          <a:off x="2806075" y="2981295"/>
          <a:ext cx="4457003" cy="6518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Resort have more </a:t>
          </a:r>
          <a:r>
            <a:rPr lang="en-US" sz="1800" b="1" kern="1200" dirty="0"/>
            <a:t>Stable Booking Behavior</a:t>
          </a:r>
          <a:endParaRPr lang="en-IN" sz="1800" b="1" kern="1200" dirty="0"/>
        </a:p>
      </dsp:txBody>
      <dsp:txXfrm>
        <a:off x="2806075" y="2981295"/>
        <a:ext cx="4457003" cy="6518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81EAD5-A3DB-4E17-84AB-7EF45D41C22F}">
      <dsp:nvSpPr>
        <dsp:cNvPr id="0" name=""/>
        <dsp:cNvSpPr/>
      </dsp:nvSpPr>
      <dsp:spPr>
        <a:xfrm>
          <a:off x="0" y="2796288"/>
          <a:ext cx="10353675" cy="9178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BOOKINGS</a:t>
          </a:r>
          <a:endParaRPr lang="en-IN" sz="1700" kern="1200" dirty="0"/>
        </a:p>
      </dsp:txBody>
      <dsp:txXfrm>
        <a:off x="0" y="2796288"/>
        <a:ext cx="10353675" cy="495614"/>
      </dsp:txXfrm>
    </dsp:sp>
    <dsp:sp modelId="{172E35C9-2000-4A13-A6A6-D38011C5C9F5}">
      <dsp:nvSpPr>
        <dsp:cNvPr id="0" name=""/>
        <dsp:cNvSpPr/>
      </dsp:nvSpPr>
      <dsp:spPr>
        <a:xfrm>
          <a:off x="0" y="3273547"/>
          <a:ext cx="5176837" cy="4221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France(FRA)</a:t>
          </a:r>
          <a:endParaRPr lang="en-IN" sz="2500" kern="1200" dirty="0"/>
        </a:p>
      </dsp:txBody>
      <dsp:txXfrm>
        <a:off x="0" y="3273547"/>
        <a:ext cx="5176837" cy="422190"/>
      </dsp:txXfrm>
    </dsp:sp>
    <dsp:sp modelId="{ED50B8B7-9731-4A22-AFEB-091171935FA4}">
      <dsp:nvSpPr>
        <dsp:cNvPr id="0" name=""/>
        <dsp:cNvSpPr/>
      </dsp:nvSpPr>
      <dsp:spPr>
        <a:xfrm>
          <a:off x="5176837" y="3273547"/>
          <a:ext cx="5176837" cy="4221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10,415</a:t>
          </a:r>
          <a:endParaRPr lang="en-IN" sz="2500" kern="1200" dirty="0"/>
        </a:p>
      </dsp:txBody>
      <dsp:txXfrm>
        <a:off x="5176837" y="3273547"/>
        <a:ext cx="5176837" cy="422190"/>
      </dsp:txXfrm>
    </dsp:sp>
    <dsp:sp modelId="{AE300CC3-4C2D-4680-B918-D67E4C156097}">
      <dsp:nvSpPr>
        <dsp:cNvPr id="0" name=""/>
        <dsp:cNvSpPr/>
      </dsp:nvSpPr>
      <dsp:spPr>
        <a:xfrm rot="10800000">
          <a:off x="0" y="1398472"/>
          <a:ext cx="10353675" cy="141158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BOOKINGS</a:t>
          </a:r>
          <a:endParaRPr lang="en-IN" sz="1700" kern="1200" dirty="0"/>
        </a:p>
      </dsp:txBody>
      <dsp:txXfrm rot="-10800000">
        <a:off x="0" y="1398472"/>
        <a:ext cx="10353675" cy="495465"/>
      </dsp:txXfrm>
    </dsp:sp>
    <dsp:sp modelId="{DAC7DD81-900B-4746-8DCA-9568B2769215}">
      <dsp:nvSpPr>
        <dsp:cNvPr id="0" name=""/>
        <dsp:cNvSpPr/>
      </dsp:nvSpPr>
      <dsp:spPr>
        <a:xfrm>
          <a:off x="0" y="1893938"/>
          <a:ext cx="5176837" cy="4220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UK(GBR)</a:t>
          </a:r>
          <a:endParaRPr lang="en-IN" sz="2500" kern="1200" dirty="0"/>
        </a:p>
      </dsp:txBody>
      <dsp:txXfrm>
        <a:off x="0" y="1893938"/>
        <a:ext cx="5176837" cy="422063"/>
      </dsp:txXfrm>
    </dsp:sp>
    <dsp:sp modelId="{A845B7D9-39C0-444E-9D53-892014559737}">
      <dsp:nvSpPr>
        <dsp:cNvPr id="0" name=""/>
        <dsp:cNvSpPr/>
      </dsp:nvSpPr>
      <dsp:spPr>
        <a:xfrm>
          <a:off x="5176837" y="1893938"/>
          <a:ext cx="5176837" cy="4220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12,129</a:t>
          </a:r>
          <a:endParaRPr lang="en-IN" sz="2500" kern="1200" dirty="0"/>
        </a:p>
      </dsp:txBody>
      <dsp:txXfrm>
        <a:off x="5176837" y="1893938"/>
        <a:ext cx="5176837" cy="422063"/>
      </dsp:txXfrm>
    </dsp:sp>
    <dsp:sp modelId="{A516D9A6-0D12-4FA4-8CCD-6CE466DE2F07}">
      <dsp:nvSpPr>
        <dsp:cNvPr id="0" name=""/>
        <dsp:cNvSpPr/>
      </dsp:nvSpPr>
      <dsp:spPr>
        <a:xfrm rot="10800000">
          <a:off x="0" y="656"/>
          <a:ext cx="10353675" cy="1411583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BOOKINGS</a:t>
          </a:r>
          <a:endParaRPr lang="en-IN" sz="1700" kern="1200" dirty="0"/>
        </a:p>
      </dsp:txBody>
      <dsp:txXfrm rot="-10800000">
        <a:off x="0" y="656"/>
        <a:ext cx="10353675" cy="495465"/>
      </dsp:txXfrm>
    </dsp:sp>
    <dsp:sp modelId="{84CB513E-3286-47D8-A3E7-D86163469A2D}">
      <dsp:nvSpPr>
        <dsp:cNvPr id="0" name=""/>
        <dsp:cNvSpPr/>
      </dsp:nvSpPr>
      <dsp:spPr>
        <a:xfrm>
          <a:off x="0" y="496122"/>
          <a:ext cx="5176837" cy="4220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Portugal(PRT)</a:t>
          </a:r>
          <a:endParaRPr lang="en-IN" sz="2500" kern="1200" dirty="0"/>
        </a:p>
      </dsp:txBody>
      <dsp:txXfrm>
        <a:off x="0" y="496122"/>
        <a:ext cx="5176837" cy="422063"/>
      </dsp:txXfrm>
    </dsp:sp>
    <dsp:sp modelId="{B532FE22-F8EF-46AC-9849-AF854C68113A}">
      <dsp:nvSpPr>
        <dsp:cNvPr id="0" name=""/>
        <dsp:cNvSpPr/>
      </dsp:nvSpPr>
      <dsp:spPr>
        <a:xfrm>
          <a:off x="5176837" y="496122"/>
          <a:ext cx="5176837" cy="4220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48,590</a:t>
          </a:r>
          <a:endParaRPr lang="en-IN" sz="2500" kern="1200" dirty="0"/>
        </a:p>
      </dsp:txBody>
      <dsp:txXfrm>
        <a:off x="5176837" y="496122"/>
        <a:ext cx="5176837" cy="4220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2/19/2026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Hotel And Resort Booking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dirty="0"/>
              <a:t>Weekly And Yearly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21B7C-447D-A45E-1D49-FF8391C69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Lead Time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79D94-6D9B-61E8-ECC1-0128A89FD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lead time bookings are more likely to cancel.</a:t>
            </a:r>
          </a:p>
          <a:p>
            <a:r>
              <a:rPr lang="en-US" dirty="0"/>
              <a:t>Longer advance bookings show higher uncertainty and cancellation probability.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286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D063-46A0-14A3-7A5E-7C6F7881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Weekly Analysis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65CDC-F897-1883-2FDC-56015C091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Summer weeks (week 27–35) show peak bookings</a:t>
            </a:r>
          </a:p>
          <a:p>
            <a:r>
              <a:rPr lang="en-US" dirty="0"/>
              <a:t>Weekend stays increase ADR revenue</a:t>
            </a:r>
          </a:p>
          <a:p>
            <a:r>
              <a:rPr lang="en-US" dirty="0"/>
              <a:t>Business demand higher in city hotels on weekdays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528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909DA-83A5-DC15-86F1-EEE5121B3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22840-202E-1E80-D05F-EB0223465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37% cancellation rate is major revenue leakage.</a:t>
            </a:r>
          </a:p>
          <a:p>
            <a:r>
              <a:rPr lang="en-US" dirty="0"/>
              <a:t>City hotels generate higher revenue but face higher cancellation risk.</a:t>
            </a:r>
          </a:p>
          <a:p>
            <a:r>
              <a:rPr lang="en-US" dirty="0"/>
              <a:t>Summer months (July–August) drive peak demand.</a:t>
            </a:r>
          </a:p>
          <a:p>
            <a:r>
              <a:rPr lang="en-US" dirty="0"/>
              <a:t>Portugal contributes majority of bookings.</a:t>
            </a:r>
          </a:p>
          <a:p>
            <a:r>
              <a:rPr lang="en-US" dirty="0"/>
              <a:t>High lead-time bookings increase cancellation probability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144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53071-8CA6-ED79-D9C2-17C7F516F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555" y="609600"/>
            <a:ext cx="10353762" cy="1257300"/>
          </a:xfrm>
        </p:spPr>
        <p:txBody>
          <a:bodyPr/>
          <a:lstStyle/>
          <a:p>
            <a:r>
              <a:rPr lang="en-IN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FB3B4-6874-7F20-CE9D-2C7053732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Introduce partial prepayment for high lead-time bookings.</a:t>
            </a:r>
          </a:p>
          <a:p>
            <a:r>
              <a:rPr lang="en-US" dirty="0"/>
              <a:t>Apply dynamic pricing during summer.</a:t>
            </a:r>
          </a:p>
          <a:p>
            <a:r>
              <a:rPr lang="en-US" dirty="0"/>
              <a:t>Focus marketing on UK &amp; France markets.</a:t>
            </a:r>
          </a:p>
          <a:p>
            <a:r>
              <a:rPr lang="en-US" dirty="0"/>
              <a:t>Offer incentives to reduce cancellations.</a:t>
            </a:r>
          </a:p>
          <a:p>
            <a:r>
              <a:rPr lang="en-US" dirty="0"/>
              <a:t>Improve forecasting using predictive modeling.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998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DBC8-3AFB-2284-CAAF-9FA5A2C3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Dashboard Hotel Booking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3071A5-97D7-791F-DE19-CD08CE54A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8013" y="1866900"/>
            <a:ext cx="8425326" cy="4756785"/>
          </a:xfrm>
        </p:spPr>
      </p:pic>
    </p:spTree>
    <p:extLst>
      <p:ext uri="{BB962C8B-B14F-4D97-AF65-F5344CB8AC3E}">
        <p14:creationId xmlns:p14="http://schemas.microsoft.com/office/powerpoint/2010/main" val="281548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2127-EF7A-B620-B2B5-A2EC8DA3B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Dashboard Hotel Booking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AD5F2-33A8-697B-5273-92A28A34A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5887" y="1866900"/>
            <a:ext cx="8429577" cy="4751465"/>
          </a:xfrm>
        </p:spPr>
      </p:pic>
    </p:spTree>
    <p:extLst>
      <p:ext uri="{BB962C8B-B14F-4D97-AF65-F5344CB8AC3E}">
        <p14:creationId xmlns:p14="http://schemas.microsoft.com/office/powerpoint/2010/main" val="350514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What problem are we solving?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844778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1BF2B-3813-EFD4-6C84-5C8399A21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F9608-5347-8C38-03A6-06CF2DE5D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IN" dirty="0"/>
              <a:t>Dataset Overview</a:t>
            </a:r>
            <a:endParaRPr lang="en-US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8613A456-8B37-985C-2207-4B8CF7A999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461446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117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4D7E8-3DC8-1E41-DEF0-8B2A71C0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3BC51-AD2E-0621-B2F5-46AC0467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IN" dirty="0"/>
              <a:t>Dataset Overview</a:t>
            </a:r>
            <a:endParaRPr lang="en-US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3B2FF609-8501-C5CF-238E-B078BDD84B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557909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608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522D7-9C54-B43E-3BE9-11E7BC4E1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A2EEF-0A60-FE5E-B139-3A62449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IN" dirty="0"/>
              <a:t>Monthly Booking Trend</a:t>
            </a:r>
            <a:endParaRPr lang="en-US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3038E947-0BBC-D8A1-5FE7-5A009D3305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165341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593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283F6-64F9-F84C-E4E5-0FE10B3C3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6787-7A34-FB99-A0F9-8E912531B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IN" dirty="0"/>
              <a:t>Monthly Cancellation Trend</a:t>
            </a:r>
            <a:endParaRPr lang="en-US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57076427-CA89-27BC-91F7-5EC01E9CE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306188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380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1E28-3C55-D419-0C65-C709364AC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FD0FA44-30CB-3183-C88E-3CE39F9635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889215"/>
              </p:ext>
            </p:extLst>
          </p:nvPr>
        </p:nvGraphicFramePr>
        <p:xfrm>
          <a:off x="914400" y="204597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2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2A974F6-63D3-445A-80FF-A03B2CEE63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92A974F6-63D3-445A-80FF-A03B2CEE63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92A974F6-63D3-445A-80FF-A03B2CEE63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92A974F6-63D3-445A-80FF-A03B2CEE63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E06F95C-7096-488B-A45F-D3E45DBFF6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0E06F95C-7096-488B-A45F-D3E45DBFF6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graphicEl>
                                              <a:dgm id="{0E06F95C-7096-488B-A45F-D3E45DBFF6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0E06F95C-7096-488B-A45F-D3E45DBFF6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BFD6A4D-9E35-4A33-891E-35CA63168F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graphicEl>
                                              <a:dgm id="{9BFD6A4D-9E35-4A33-891E-35CA63168F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graphicEl>
                                              <a:dgm id="{9BFD6A4D-9E35-4A33-891E-35CA63168F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graphicEl>
                                              <a:dgm id="{9BFD6A4D-9E35-4A33-891E-35CA63168F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5612F7-6041-4C4C-B7A8-8ABAC985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graphicEl>
                                              <a:dgm id="{BE5612F7-6041-4C4C-B7A8-8ABAC9858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BE5612F7-6041-4C4C-B7A8-8ABAC985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graphicEl>
                                              <a:dgm id="{BE5612F7-6041-4C4C-B7A8-8ABAC985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91FB6DA-8E94-426A-A56C-9A3BFD93AE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F91FB6DA-8E94-426A-A56C-9A3BFD93AE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graphicEl>
                                              <a:dgm id="{F91FB6DA-8E94-426A-A56C-9A3BFD93AE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F91FB6DA-8E94-426A-A56C-9A3BFD93AE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CF389BD-68FA-43CE-B2A2-C121E31204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graphicEl>
                                              <a:dgm id="{CCF389BD-68FA-43CE-B2A2-C121E31204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graphicEl>
                                              <a:dgm id="{CCF389BD-68FA-43CE-B2A2-C121E31204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graphicEl>
                                              <a:dgm id="{CCF389BD-68FA-43CE-B2A2-C121E31204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4A3D889-672B-4306-85F1-754C1CCDF7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graphicEl>
                                              <a:dgm id="{24A3D889-672B-4306-85F1-754C1CCDF7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graphicEl>
                                              <a:dgm id="{24A3D889-672B-4306-85F1-754C1CCDF7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graphicEl>
                                              <a:dgm id="{24A3D889-672B-4306-85F1-754C1CCDF7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84C113C-23F4-4BD2-B8FA-721BCCF69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graphicEl>
                                              <a:dgm id="{084C113C-23F4-4BD2-B8FA-721BCCF699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graphicEl>
                                              <a:dgm id="{084C113C-23F4-4BD2-B8FA-721BCCF69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graphicEl>
                                              <a:dgm id="{084C113C-23F4-4BD2-B8FA-721BCCF69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21CA0D2-C20A-4F74-872E-9C8B23897B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graphicEl>
                                              <a:dgm id="{221CA0D2-C20A-4F74-872E-9C8B23897B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graphicEl>
                                              <a:dgm id="{221CA0D2-C20A-4F74-872E-9C8B23897B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graphicEl>
                                              <a:dgm id="{221CA0D2-C20A-4F74-872E-9C8B23897B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CBD6C6-EA78-4A3E-945A-AF8A2D450C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graphicEl>
                                              <a:dgm id="{3FCBD6C6-EA78-4A3E-945A-AF8A2D450C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graphicEl>
                                              <a:dgm id="{3FCBD6C6-EA78-4A3E-945A-AF8A2D450C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graphicEl>
                                              <a:dgm id="{3FCBD6C6-EA78-4A3E-945A-AF8A2D450C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4E0BA6-D63A-4A2A-94E1-F3D3C9A517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>
                                            <p:graphicEl>
                                              <a:dgm id="{C74E0BA6-D63A-4A2A-94E1-F3D3C9A517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graphicEl>
                                              <a:dgm id="{C74E0BA6-D63A-4A2A-94E1-F3D3C9A517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graphicEl>
                                              <a:dgm id="{C74E0BA6-D63A-4A2A-94E1-F3D3C9A517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76FD56-7D18-4BA7-90FB-6C7ADB62C5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">
                                            <p:graphicEl>
                                              <a:dgm id="{9576FD56-7D18-4BA7-90FB-6C7ADB62C5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>
                                            <p:graphicEl>
                                              <a:dgm id="{9576FD56-7D18-4BA7-90FB-6C7ADB62C5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graphicEl>
                                              <a:dgm id="{9576FD56-7D18-4BA7-90FB-6C7ADB62C5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1B7026-6DF2-4790-B5A4-0FD66CEA73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">
                                            <p:graphicEl>
                                              <a:dgm id="{BA1B7026-6DF2-4790-B5A4-0FD66CEA73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>
                                            <p:graphicEl>
                                              <a:dgm id="{BA1B7026-6DF2-4790-B5A4-0FD66CEA73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>
                                            <p:graphicEl>
                                              <a:dgm id="{BA1B7026-6DF2-4790-B5A4-0FD66CEA73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149F9F7-BB51-43A6-875D-59A0956DB9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>
                                            <p:graphicEl>
                                              <a:dgm id="{6149F9F7-BB51-43A6-875D-59A0956DB9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>
                                            <p:graphicEl>
                                              <a:dgm id="{6149F9F7-BB51-43A6-875D-59A0956DB9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graphicEl>
                                              <a:dgm id="{6149F9F7-BB51-43A6-875D-59A0956DB9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C0B625F-89EE-4C34-8AD4-B8369AAD86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>
                                            <p:graphicEl>
                                              <a:dgm id="{0C0B625F-89EE-4C34-8AD4-B8369AAD86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>
                                            <p:graphicEl>
                                              <a:dgm id="{0C0B625F-89EE-4C34-8AD4-B8369AAD86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>
                                            <p:graphicEl>
                                              <a:dgm id="{0C0B625F-89EE-4C34-8AD4-B8369AAD86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2B85C12-5092-41E2-A7D9-B77E32A025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">
                                            <p:graphicEl>
                                              <a:dgm id="{62B85C12-5092-41E2-A7D9-B77E32A025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">
                                            <p:graphicEl>
                                              <a:dgm id="{62B85C12-5092-41E2-A7D9-B77E32A025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>
                                            <p:graphicEl>
                                              <a:dgm id="{62B85C12-5092-41E2-A7D9-B77E32A025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EEEEC26-F868-4B68-9BD6-7E2FE6C29C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">
                                            <p:graphicEl>
                                              <a:dgm id="{CEEEEC26-F868-4B68-9BD6-7E2FE6C29C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">
                                            <p:graphicEl>
                                              <a:dgm id="{CEEEEC26-F868-4B68-9BD6-7E2FE6C29C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>
                                            <p:graphicEl>
                                              <a:dgm id="{CEEEEC26-F868-4B68-9BD6-7E2FE6C29C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7138C38-82A9-4028-9D97-40F5B4D7C1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">
                                            <p:graphicEl>
                                              <a:dgm id="{47138C38-82A9-4028-9D97-40F5B4D7C1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">
                                            <p:graphicEl>
                                              <a:dgm id="{47138C38-82A9-4028-9D97-40F5B4D7C1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">
                                            <p:graphicEl>
                                              <a:dgm id="{47138C38-82A9-4028-9D97-40F5B4D7C1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0F68943-0985-4C53-8DF2-914622D9A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">
                                            <p:graphicEl>
                                              <a:dgm id="{90F68943-0985-4C53-8DF2-914622D9A6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">
                                            <p:graphicEl>
                                              <a:dgm id="{90F68943-0985-4C53-8DF2-914622D9A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">
                                            <p:graphicEl>
                                              <a:dgm id="{90F68943-0985-4C53-8DF2-914622D9A6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29A2658-BB7D-4D1F-AC8E-80828CF873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6">
                                            <p:graphicEl>
                                              <a:dgm id="{929A2658-BB7D-4D1F-AC8E-80828CF873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">
                                            <p:graphicEl>
                                              <a:dgm id="{929A2658-BB7D-4D1F-AC8E-80828CF873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">
                                            <p:graphicEl>
                                              <a:dgm id="{929A2658-BB7D-4D1F-AC8E-80828CF873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5440330-8C44-4E46-921F-F0CA175D7B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">
                                            <p:graphicEl>
                                              <a:dgm id="{E5440330-8C44-4E46-921F-F0CA175D7B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">
                                            <p:graphicEl>
                                              <a:dgm id="{E5440330-8C44-4E46-921F-F0CA175D7B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">
                                            <p:graphicEl>
                                              <a:dgm id="{E5440330-8C44-4E46-921F-F0CA175D7B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5C3D63-5CAF-4BC9-A4C2-D8546C1580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6">
                                            <p:graphicEl>
                                              <a:dgm id="{C65C3D63-5CAF-4BC9-A4C2-D8546C1580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">
                                            <p:graphicEl>
                                              <a:dgm id="{C65C3D63-5CAF-4BC9-A4C2-D8546C1580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">
                                            <p:graphicEl>
                                              <a:dgm id="{C65C3D63-5CAF-4BC9-A4C2-D8546C1580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6B2797F-0500-46CC-B8CE-43D2BF986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">
                                            <p:graphicEl>
                                              <a:dgm id="{76B2797F-0500-46CC-B8CE-43D2BF986D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">
                                            <p:graphicEl>
                                              <a:dgm id="{76B2797F-0500-46CC-B8CE-43D2BF986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">
                                            <p:graphicEl>
                                              <a:dgm id="{76B2797F-0500-46CC-B8CE-43D2BF986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8CDF610-61C9-42F6-91B1-45487EC0FA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">
                                            <p:graphicEl>
                                              <a:dgm id="{C8CDF610-61C9-42F6-91B1-45487EC0FA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">
                                            <p:graphicEl>
                                              <a:dgm id="{C8CDF610-61C9-42F6-91B1-45487EC0FA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">
                                            <p:graphicEl>
                                              <a:dgm id="{C8CDF610-61C9-42F6-91B1-45487EC0FA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22CA908-A22C-422D-B330-F7EAF115B9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">
                                            <p:graphicEl>
                                              <a:dgm id="{322CA908-A22C-422D-B330-F7EAF115B9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">
                                            <p:graphicEl>
                                              <a:dgm id="{322CA908-A22C-422D-B330-F7EAF115B9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">
                                            <p:graphicEl>
                                              <a:dgm id="{322CA908-A22C-422D-B330-F7EAF115B9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940634-6159-4FBC-9EE0-6390A1EC44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6">
                                            <p:graphicEl>
                                              <a:dgm id="{46940634-6159-4FBC-9EE0-6390A1EC44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">
                                            <p:graphicEl>
                                              <a:dgm id="{46940634-6159-4FBC-9EE0-6390A1EC44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6">
                                            <p:graphicEl>
                                              <a:dgm id="{46940634-6159-4FBC-9EE0-6390A1EC44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0E176A-389B-4325-B7DF-4C054F44BD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6">
                                            <p:graphicEl>
                                              <a:dgm id="{BA0E176A-389B-4325-B7DF-4C054F44BD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6">
                                            <p:graphicEl>
                                              <a:dgm id="{BA0E176A-389B-4325-B7DF-4C054F44BD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6">
                                            <p:graphicEl>
                                              <a:dgm id="{BA0E176A-389B-4325-B7DF-4C054F44BD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F40F-3E55-2773-1459-3572FEBD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Revenue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0D26C-9ADC-047D-F599-79E0F252B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3200" dirty="0"/>
              <a:t>Total Revenue (Non-cancelled only):</a:t>
            </a:r>
          </a:p>
          <a:p>
            <a:pPr marL="36900" indent="0">
              <a:buNone/>
            </a:pPr>
            <a:r>
              <a:rPr lang="en-US" sz="2400" dirty="0"/>
              <a:t>25.99 Million</a:t>
            </a:r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r>
              <a:rPr lang="en-US" sz="2400" dirty="0"/>
              <a:t>Higher ADR Months (Summer)</a:t>
            </a:r>
          </a:p>
          <a:p>
            <a:pPr marL="36900" indent="0">
              <a:buNone/>
            </a:pPr>
            <a:r>
              <a:rPr lang="en-US" sz="2400" dirty="0"/>
              <a:t>Longer Stays</a:t>
            </a:r>
          </a:p>
          <a:p>
            <a:pPr marL="36900" indent="0">
              <a:buNone/>
            </a:pPr>
            <a:r>
              <a:rPr lang="en-US" sz="2400" dirty="0"/>
              <a:t>City Hotels contribute majority share</a:t>
            </a:r>
          </a:p>
        </p:txBody>
      </p:sp>
    </p:spTree>
    <p:extLst>
      <p:ext uri="{BB962C8B-B14F-4D97-AF65-F5344CB8AC3E}">
        <p14:creationId xmlns:p14="http://schemas.microsoft.com/office/powerpoint/2010/main" val="115449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D971-B8FD-D066-B08A-5A572E2A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  Countries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505B636-793F-C53C-2173-C94C2ED91E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131740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374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{AE32D367-092F-4238-BA1C-F7CCE3EBED93}TFe887d8cf-77a9-48cd-9a74-d8d08097a61c3993dec7_win32-329aa78f548b</Template>
  <TotalTime>1480</TotalTime>
  <Words>308</Words>
  <Application>Microsoft Office PowerPoint</Application>
  <PresentationFormat>Widescreen</PresentationFormat>
  <Paragraphs>107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Goudy Old Style</vt:lpstr>
      <vt:lpstr>Wingdings 2</vt:lpstr>
      <vt:lpstr>SlateVTI</vt:lpstr>
      <vt:lpstr>Hotel And Resort Booking Report</vt:lpstr>
      <vt:lpstr>What problem are we solving?</vt:lpstr>
      <vt:lpstr>Dataset Overview</vt:lpstr>
      <vt:lpstr>Dataset Overview</vt:lpstr>
      <vt:lpstr>Monthly Booking Trend</vt:lpstr>
      <vt:lpstr>Monthly Cancellation Trend</vt:lpstr>
      <vt:lpstr>Insights</vt:lpstr>
      <vt:lpstr>Revenue Insights</vt:lpstr>
      <vt:lpstr>Top  Countries</vt:lpstr>
      <vt:lpstr>Lead Time Analysis</vt:lpstr>
      <vt:lpstr>Weekly Analysis Insights</vt:lpstr>
      <vt:lpstr>Business Insights</vt:lpstr>
      <vt:lpstr>Recommendation</vt:lpstr>
      <vt:lpstr>Annual Dashboard Hotel Booking</vt:lpstr>
      <vt:lpstr>Weekly Dashboard Hotel Booking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DUSHANT CHAVHAN</dc:creator>
  <cp:lastModifiedBy>DUSHANT CHAVHAN</cp:lastModifiedBy>
  <cp:revision>4</cp:revision>
  <dcterms:created xsi:type="dcterms:W3CDTF">2026-02-17T18:51:37Z</dcterms:created>
  <dcterms:modified xsi:type="dcterms:W3CDTF">2026-02-19T04:56:39Z</dcterms:modified>
</cp:coreProperties>
</file>